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9" r:id="rId4"/>
    <p:sldId id="263" r:id="rId5"/>
    <p:sldId id="256" r:id="rId6"/>
    <p:sldId id="258" r:id="rId7"/>
    <p:sldId id="262" r:id="rId8"/>
    <p:sldId id="264" r:id="rId9"/>
    <p:sldId id="266" r:id="rId10"/>
    <p:sldId id="265" r:id="rId11"/>
    <p:sldId id="257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4A58F8-16F8-4C11-B046-4A2B387FF1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9B611E6-20A5-429B-9E92-7F4CB8C7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ECABD4-A6B7-4B1B-8F54-060782388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2909A35-ED0A-4A3B-9DCF-F9062C0FB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96D9E1-D7E8-40BD-A6CB-06DEF65BE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984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6C5E75-4E6D-4A26-8563-E0D41AC8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4797B8D-5AB7-4E7D-90EE-280FACCFDC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AE21CE5-9A07-4BC5-8013-FDE6E0FA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D1DAA7-7199-4563-A01E-07C36C8B2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AF9491-1204-43E1-9B81-C48ED3524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8739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3E4C64C-C8E0-4E26-9C0B-25EEB1D33F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DF133A3-DED8-45E6-AC45-8AA743A9B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E64EA0-08D0-4949-A311-2E54D4DC7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8D6CB7-FC2F-4904-8A00-95075065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2DC23A-46DE-4DFD-AB0D-0C40F9015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31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E8BB35-5D92-45DF-B727-4985E5D49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F2F3C0-3ED0-4059-ABD9-4E262CF0D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8B17EAA-85EC-44A8-B5B2-3D15E6058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CFA2FB-6B0C-49E1-A53B-3FDDCD721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4FFA843-8C35-48A7-A1F8-71853CC07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043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8EFD4D-78C3-446F-BE84-58B3915E6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B86A6B-C3B1-4D6F-A01E-825278F2E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54FCAC-7DB0-4086-8B8A-A52E21C62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7245C09-0E1E-4128-9777-384CA312F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AA3CDDC-FF32-45E9-B81C-47E1C8E4F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4272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E35FFF-7E70-4040-8328-E061753B8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171D18-C405-469C-A892-61590429F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6F74B19-4A50-4775-9011-FA83ACC7B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F4B7B89-3B28-407B-A9F7-C54C2223A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A613EF8-4E81-463B-9918-E50D059DB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FF49CF-7043-4B01-BD7A-060B66B51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9236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29221A-1520-4E67-97E0-341DE5F70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F78196A-2B2A-46E6-805D-D9BFBA406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8032A35-AC85-4784-AEA6-A479D0605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5C8F7B5-70A6-420E-8335-54CE6CF1F3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CA3C227-B236-4D5D-85D6-F4C504A9BD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16CEB89-0B2E-4340-938D-F7ADFDBD0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35A303A-F5AB-469C-8DC1-40C85790D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B0A02F8-4D16-40C2-83B7-41F34394B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4479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804E56-1B23-405D-889A-E96A64607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01E1C5B-C24A-403B-B2FF-15FC55FB9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C7CB998-242C-4E4F-B342-8A2B323E0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50A5C78-6840-411F-9042-DDB658391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0767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3FB8BA2-90D3-4F7C-BD0F-2B7F6B3E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05C5ED5-3182-4C3D-B197-782D4767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ACCED8-7935-4F41-A47A-949A33B14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8516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84D5C3-5D26-4182-8B73-92102693C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85F971F-08BB-4097-BF6B-7987E67408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5FD8F5-457C-4FA7-879C-012DA90BE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2BE7BF-2178-45CC-9D78-D625E0E05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DAD4CC6-5900-4B81-8833-6FF78F71C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9929F9-4FB4-4577-9A8F-8BF53590D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2904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7547E5-FC34-4DB6-A783-883A15791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669855F-2DD0-4161-88B1-B492E4B48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C02FDFE-B9A4-4347-A388-6911908C91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37F65CF-82B3-4AD6-9471-14C91876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53D0F1C-9A9D-41B3-BF44-90FFEBC08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7152371-9181-411E-8E02-9F94FF39C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877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2A5C58D-C719-41D2-86C7-70AEE9CAA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88AB6E-BC43-436F-A3B9-DA64C2A2D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0A9B3B-1972-4A00-99C6-3D12A7EA7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45E2C-A21F-4854-8B72-A2E40F20D287}" type="datetimeFigureOut">
              <a:rPr lang="fr-FR" smtClean="0"/>
              <a:t>25/03/2021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FF2973-596B-4728-AE69-34FD79513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9EA2BF-38B2-49A3-B8AF-B867B66A21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310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5.png"/><Relationship Id="rId18" Type="http://schemas.openxmlformats.org/officeDocument/2006/relationships/image" Target="../media/image4.png"/><Relationship Id="rId3" Type="http://schemas.openxmlformats.org/officeDocument/2006/relationships/image" Target="../media/image11.png"/><Relationship Id="rId7" Type="http://schemas.openxmlformats.org/officeDocument/2006/relationships/image" Target="../media/image10.png"/><Relationship Id="rId12" Type="http://schemas.openxmlformats.org/officeDocument/2006/relationships/image" Target="../media/image24.png"/><Relationship Id="rId17" Type="http://schemas.openxmlformats.org/officeDocument/2006/relationships/image" Target="../media/image3.png"/><Relationship Id="rId2" Type="http://schemas.openxmlformats.org/officeDocument/2006/relationships/image" Target="../media/image21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3.png"/><Relationship Id="rId5" Type="http://schemas.openxmlformats.org/officeDocument/2006/relationships/image" Target="../media/image15.png"/><Relationship Id="rId15" Type="http://schemas.openxmlformats.org/officeDocument/2006/relationships/image" Target="../media/image7.png"/><Relationship Id="rId10" Type="http://schemas.openxmlformats.org/officeDocument/2006/relationships/image" Target="../media/image22.png"/><Relationship Id="rId4" Type="http://schemas.openxmlformats.org/officeDocument/2006/relationships/image" Target="../media/image2.png"/><Relationship Id="rId9" Type="http://schemas.openxmlformats.org/officeDocument/2006/relationships/image" Target="../media/image14.png"/><Relationship Id="rId1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7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12" Type="http://schemas.openxmlformats.org/officeDocument/2006/relationships/image" Target="../media/image6.png"/><Relationship Id="rId17" Type="http://schemas.openxmlformats.org/officeDocument/2006/relationships/image" Target="../media/image4.png"/><Relationship Id="rId2" Type="http://schemas.openxmlformats.org/officeDocument/2006/relationships/image" Target="../media/image1.png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5" Type="http://schemas.openxmlformats.org/officeDocument/2006/relationships/image" Target="../media/image8.png"/><Relationship Id="rId10" Type="http://schemas.openxmlformats.org/officeDocument/2006/relationships/image" Target="../media/image16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Relationship Id="rId1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8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4.png"/><Relationship Id="rId17" Type="http://schemas.openxmlformats.org/officeDocument/2006/relationships/image" Target="../media/image4.png"/><Relationship Id="rId2" Type="http://schemas.openxmlformats.org/officeDocument/2006/relationships/image" Target="../media/image1.png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20.jpg"/><Relationship Id="rId10" Type="http://schemas.openxmlformats.org/officeDocument/2006/relationships/image" Target="../media/image10.png"/><Relationship Id="rId4" Type="http://schemas.openxmlformats.org/officeDocument/2006/relationships/image" Target="../media/image6.png"/><Relationship Id="rId9" Type="http://schemas.openxmlformats.org/officeDocument/2006/relationships/image" Target="../media/image2.pn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BCA039-318B-4153-A851-B4A4C38A5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A" b="1" u="sng" dirty="0"/>
              <a:t>Karott.com</a:t>
            </a:r>
            <a:endParaRPr lang="fr-FR" b="1" u="sng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EEA1D3-2ED0-4FB7-AEB7-A84E03AE4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900797"/>
          </a:xfrm>
        </p:spPr>
        <p:txBody>
          <a:bodyPr/>
          <a:lstStyle/>
          <a:p>
            <a:pPr marL="0" indent="0" algn="ctr">
              <a:buNone/>
            </a:pPr>
            <a:r>
              <a:rPr lang="fr-CA" dirty="0"/>
              <a:t>Vues du site web karott.com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9160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A5314527-6C69-465A-8931-632375B486CA}"/>
              </a:ext>
            </a:extLst>
          </p:cNvPr>
          <p:cNvGrpSpPr/>
          <p:nvPr/>
        </p:nvGrpSpPr>
        <p:grpSpPr>
          <a:xfrm>
            <a:off x="4569805" y="320879"/>
            <a:ext cx="3052389" cy="6216242"/>
            <a:chOff x="2158652" y="211365"/>
            <a:chExt cx="3052389" cy="6216242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B6CF4DD7-FC2E-4916-9DFA-21441F2DDE66}"/>
                </a:ext>
              </a:extLst>
            </p:cNvPr>
            <p:cNvGrpSpPr/>
            <p:nvPr/>
          </p:nvGrpSpPr>
          <p:grpSpPr>
            <a:xfrm>
              <a:off x="2158652" y="211365"/>
              <a:ext cx="3052389" cy="6216242"/>
              <a:chOff x="2643179" y="262242"/>
              <a:chExt cx="3052389" cy="6216242"/>
            </a:xfrm>
          </p:grpSpPr>
          <p:pic>
            <p:nvPicPr>
              <p:cNvPr id="52" name="Image 51" descr="Une image contenant carré&#10;&#10;Description générée automatiquement">
                <a:extLst>
                  <a:ext uri="{FF2B5EF4-FFF2-40B4-BE49-F238E27FC236}">
                    <a16:creationId xmlns:a16="http://schemas.microsoft.com/office/drawing/2014/main" id="{EDFB12C8-97F2-4CB8-A768-FB323F8F89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43179" y="262242"/>
                <a:ext cx="3052389" cy="6216242"/>
              </a:xfrm>
              <a:prstGeom prst="rect">
                <a:avLst/>
              </a:prstGeom>
            </p:spPr>
          </p:pic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EB8D3E7E-45D9-48F3-9448-937FF4118461}"/>
                  </a:ext>
                </a:extLst>
              </p:cNvPr>
              <p:cNvSpPr/>
              <p:nvPr/>
            </p:nvSpPr>
            <p:spPr>
              <a:xfrm>
                <a:off x="2815739" y="1146870"/>
                <a:ext cx="2715578" cy="601327"/>
              </a:xfrm>
              <a:prstGeom prst="rect">
                <a:avLst/>
              </a:prstGeom>
              <a:solidFill>
                <a:srgbClr val="ED7D3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84" name="Image 83">
                <a:extLst>
                  <a:ext uri="{FF2B5EF4-FFF2-40B4-BE49-F238E27FC236}">
                    <a16:creationId xmlns:a16="http://schemas.microsoft.com/office/drawing/2014/main" id="{C51F53C7-23F6-4F52-809A-3CAB7DEA13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11613" y="1193672"/>
                <a:ext cx="457264" cy="457264"/>
              </a:xfrm>
              <a:prstGeom prst="rect">
                <a:avLst/>
              </a:prstGeom>
            </p:spPr>
          </p:pic>
          <p:pic>
            <p:nvPicPr>
              <p:cNvPr id="85" name="Image 84">
                <a:extLst>
                  <a:ext uri="{FF2B5EF4-FFF2-40B4-BE49-F238E27FC236}">
                    <a16:creationId xmlns:a16="http://schemas.microsoft.com/office/drawing/2014/main" id="{2255D1B5-E05E-4EAC-BDD3-9EE4BDB273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09722" y="1269992"/>
                <a:ext cx="276703" cy="276703"/>
              </a:xfrm>
              <a:prstGeom prst="rect">
                <a:avLst/>
              </a:prstGeom>
            </p:spPr>
          </p:pic>
          <p:pic>
            <p:nvPicPr>
              <p:cNvPr id="86" name="Image 85">
                <a:extLst>
                  <a:ext uri="{FF2B5EF4-FFF2-40B4-BE49-F238E27FC236}">
                    <a16:creationId xmlns:a16="http://schemas.microsoft.com/office/drawing/2014/main" id="{6DC8C98A-7511-48E7-883C-1DEEA1728E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8640" y="1267569"/>
                <a:ext cx="291022" cy="291022"/>
              </a:xfrm>
              <a:prstGeom prst="rect">
                <a:avLst/>
              </a:prstGeom>
            </p:spPr>
          </p:pic>
          <p:pic>
            <p:nvPicPr>
              <p:cNvPr id="87" name="Image 86">
                <a:extLst>
                  <a:ext uri="{FF2B5EF4-FFF2-40B4-BE49-F238E27FC236}">
                    <a16:creationId xmlns:a16="http://schemas.microsoft.com/office/drawing/2014/main" id="{27BF0844-D17E-4674-9AD4-AADC91B8F3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5710" y="1254511"/>
                <a:ext cx="304370" cy="303334"/>
              </a:xfrm>
              <a:prstGeom prst="rect">
                <a:avLst/>
              </a:prstGeom>
            </p:spPr>
          </p:pic>
          <p:pic>
            <p:nvPicPr>
              <p:cNvPr id="88" name="Image 87">
                <a:extLst>
                  <a:ext uri="{FF2B5EF4-FFF2-40B4-BE49-F238E27FC236}">
                    <a16:creationId xmlns:a16="http://schemas.microsoft.com/office/drawing/2014/main" id="{D9F65861-FC5B-4C33-B7A4-4ABB99DBEC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71662" y="1249425"/>
                <a:ext cx="255978" cy="255978"/>
              </a:xfrm>
              <a:prstGeom prst="rect">
                <a:avLst/>
              </a:prstGeom>
            </p:spPr>
          </p:pic>
          <p:cxnSp>
            <p:nvCxnSpPr>
              <p:cNvPr id="89" name="Connecteur droit 88">
                <a:extLst>
                  <a:ext uri="{FF2B5EF4-FFF2-40B4-BE49-F238E27FC236}">
                    <a16:creationId xmlns:a16="http://schemas.microsoft.com/office/drawing/2014/main" id="{B34470BC-E657-4D2A-8FDE-1B345B75451D}"/>
                  </a:ext>
                </a:extLst>
              </p:cNvPr>
              <p:cNvCxnSpPr/>
              <p:nvPr/>
            </p:nvCxnSpPr>
            <p:spPr>
              <a:xfrm>
                <a:off x="4099292" y="1209494"/>
                <a:ext cx="0" cy="32717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90" name="Image 89">
                <a:extLst>
                  <a:ext uri="{FF2B5EF4-FFF2-40B4-BE49-F238E27FC236}">
                    <a16:creationId xmlns:a16="http://schemas.microsoft.com/office/drawing/2014/main" id="{2B56EC52-C526-454B-9FAE-6203E3F234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3734380" y="1246411"/>
                <a:ext cx="253812" cy="258992"/>
              </a:xfrm>
              <a:prstGeom prst="rect">
                <a:avLst/>
              </a:prstGeom>
            </p:spPr>
          </p:pic>
        </p:grpSp>
        <p:grpSp>
          <p:nvGrpSpPr>
            <p:cNvPr id="72" name="Groupe 71">
              <a:extLst>
                <a:ext uri="{FF2B5EF4-FFF2-40B4-BE49-F238E27FC236}">
                  <a16:creationId xmlns:a16="http://schemas.microsoft.com/office/drawing/2014/main" id="{A5A06A6D-F54D-4AA6-A01D-FB55CAA18E44}"/>
                </a:ext>
              </a:extLst>
            </p:cNvPr>
            <p:cNvGrpSpPr/>
            <p:nvPr/>
          </p:nvGrpSpPr>
          <p:grpSpPr>
            <a:xfrm>
              <a:off x="2799014" y="4228269"/>
              <a:ext cx="1631501" cy="461665"/>
              <a:chOff x="6561185" y="5476731"/>
              <a:chExt cx="1631501" cy="461665"/>
            </a:xfrm>
          </p:grpSpPr>
          <p:sp>
            <p:nvSpPr>
              <p:cNvPr id="73" name="Rectangle : coins arrondis 72">
                <a:extLst>
                  <a:ext uri="{FF2B5EF4-FFF2-40B4-BE49-F238E27FC236}">
                    <a16:creationId xmlns:a16="http://schemas.microsoft.com/office/drawing/2014/main" id="{FBD2600C-7A6F-48B2-A5BE-9FCCD9DED769}"/>
                  </a:ext>
                </a:extLst>
              </p:cNvPr>
              <p:cNvSpPr/>
              <p:nvPr/>
            </p:nvSpPr>
            <p:spPr>
              <a:xfrm>
                <a:off x="6561185" y="5476731"/>
                <a:ext cx="1568564" cy="461665"/>
              </a:xfrm>
              <a:prstGeom prst="roundRect">
                <a:avLst/>
              </a:prstGeom>
              <a:solidFill>
                <a:srgbClr val="92D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4" name="ZoneTexte 73">
                <a:extLst>
                  <a:ext uri="{FF2B5EF4-FFF2-40B4-BE49-F238E27FC236}">
                    <a16:creationId xmlns:a16="http://schemas.microsoft.com/office/drawing/2014/main" id="{38F8A9FF-B392-4456-845F-1EE7135C7363}"/>
                  </a:ext>
                </a:extLst>
              </p:cNvPr>
              <p:cNvSpPr txBox="1"/>
              <p:nvPr/>
            </p:nvSpPr>
            <p:spPr>
              <a:xfrm>
                <a:off x="6561185" y="5548936"/>
                <a:ext cx="16315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/>
                  <a:t>Rejoindre la botte !</a:t>
                </a:r>
                <a:endParaRPr lang="fr-FR" sz="1400" dirty="0"/>
              </a:p>
            </p:txBody>
          </p:sp>
        </p:grpSp>
        <p:sp>
          <p:nvSpPr>
            <p:cNvPr id="75" name="Rectangle : coins arrondis 74">
              <a:extLst>
                <a:ext uri="{FF2B5EF4-FFF2-40B4-BE49-F238E27FC236}">
                  <a16:creationId xmlns:a16="http://schemas.microsoft.com/office/drawing/2014/main" id="{7DC29320-FBA2-4624-8554-5C47C828F42C}"/>
                </a:ext>
              </a:extLst>
            </p:cNvPr>
            <p:cNvSpPr/>
            <p:nvPr/>
          </p:nvSpPr>
          <p:spPr>
            <a:xfrm>
              <a:off x="2335045" y="1933155"/>
              <a:ext cx="2699601" cy="1631625"/>
            </a:xfrm>
            <a:prstGeom prst="roundRect">
              <a:avLst/>
            </a:prstGeom>
            <a:solidFill>
              <a:schemeClr val="accent2">
                <a:alpha val="52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27BAE945-48B7-48AD-B241-1517BAB76FA4}"/>
                </a:ext>
              </a:extLst>
            </p:cNvPr>
            <p:cNvSpPr txBox="1"/>
            <p:nvPr/>
          </p:nvSpPr>
          <p:spPr>
            <a:xfrm>
              <a:off x="2595475" y="1980251"/>
              <a:ext cx="22746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Quel style de </a:t>
              </a:r>
              <a:r>
                <a:rPr lang="fr-CA" sz="1400" dirty="0" err="1"/>
                <a:t>karott</a:t>
              </a:r>
              <a:r>
                <a:rPr lang="fr-CA" sz="1400" dirty="0"/>
                <a:t> ?</a:t>
              </a:r>
              <a:endParaRPr lang="fr-FR" sz="1400" dirty="0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73FE25E8-E183-4826-B2CF-EE3A624ABDE1}"/>
                </a:ext>
              </a:extLst>
            </p:cNvPr>
            <p:cNvSpPr/>
            <p:nvPr/>
          </p:nvSpPr>
          <p:spPr>
            <a:xfrm>
              <a:off x="2654533" y="2571690"/>
              <a:ext cx="176650" cy="163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ZoneTexte 106">
              <a:extLst>
                <a:ext uri="{FF2B5EF4-FFF2-40B4-BE49-F238E27FC236}">
                  <a16:creationId xmlns:a16="http://schemas.microsoft.com/office/drawing/2014/main" id="{29552961-589C-4DD7-B95E-AA909C594CD0}"/>
                </a:ext>
              </a:extLst>
            </p:cNvPr>
            <p:cNvSpPr txBox="1"/>
            <p:nvPr/>
          </p:nvSpPr>
          <p:spPr>
            <a:xfrm>
              <a:off x="2831183" y="2486992"/>
              <a:ext cx="21673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200" dirty="0"/>
                <a:t>Je suis </a:t>
              </a:r>
              <a:r>
                <a:rPr lang="fr-CA" sz="1200" b="1" dirty="0"/>
                <a:t>producteur-</a:t>
              </a:r>
              <a:r>
                <a:rPr lang="fr-CA" sz="1200" b="1" dirty="0" err="1"/>
                <a:t>karott</a:t>
              </a:r>
              <a:endParaRPr lang="fr-FR" sz="1200" dirty="0"/>
            </a:p>
          </p:txBody>
        </p:sp>
        <p:sp>
          <p:nvSpPr>
            <p:cNvPr id="108" name="ZoneTexte 107">
              <a:extLst>
                <a:ext uri="{FF2B5EF4-FFF2-40B4-BE49-F238E27FC236}">
                  <a16:creationId xmlns:a16="http://schemas.microsoft.com/office/drawing/2014/main" id="{B4F001CC-2F1B-4F8C-9E33-CCB85D521EAB}"/>
                </a:ext>
              </a:extLst>
            </p:cNvPr>
            <p:cNvSpPr txBox="1"/>
            <p:nvPr/>
          </p:nvSpPr>
          <p:spPr>
            <a:xfrm>
              <a:off x="2819339" y="2973154"/>
              <a:ext cx="18192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200" dirty="0"/>
                <a:t>Je suis </a:t>
              </a:r>
              <a:r>
                <a:rPr lang="fr-CA" sz="1200" b="1" dirty="0"/>
                <a:t>citoyen-</a:t>
              </a:r>
              <a:r>
                <a:rPr lang="fr-CA" sz="1200" b="1" dirty="0" err="1"/>
                <a:t>karott</a:t>
              </a:r>
              <a:endParaRPr lang="fr-FR" sz="1200" dirty="0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548DD6B9-55DB-4CD4-A32E-83FB9A6493DF}"/>
                </a:ext>
              </a:extLst>
            </p:cNvPr>
            <p:cNvSpPr/>
            <p:nvPr/>
          </p:nvSpPr>
          <p:spPr>
            <a:xfrm>
              <a:off x="2650083" y="3033482"/>
              <a:ext cx="169256" cy="163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30779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 51" descr="Une image contenant carré&#10;&#10;Description générée automatiquement">
            <a:extLst>
              <a:ext uri="{FF2B5EF4-FFF2-40B4-BE49-F238E27FC236}">
                <a16:creationId xmlns:a16="http://schemas.microsoft.com/office/drawing/2014/main" id="{EDFB12C8-97F2-4CB8-A768-FB323F8F8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470" y="320879"/>
            <a:ext cx="3052389" cy="6216242"/>
          </a:xfrm>
          <a:prstGeom prst="rect">
            <a:avLst/>
          </a:prstGeom>
        </p:spPr>
      </p:pic>
      <p:sp>
        <p:nvSpPr>
          <p:cNvPr id="53" name="ZoneTexte 52">
            <a:extLst>
              <a:ext uri="{FF2B5EF4-FFF2-40B4-BE49-F238E27FC236}">
                <a16:creationId xmlns:a16="http://schemas.microsoft.com/office/drawing/2014/main" id="{0EFE7E78-84E9-4E2C-84B4-2DF2BB8DF456}"/>
              </a:ext>
            </a:extLst>
          </p:cNvPr>
          <p:cNvSpPr txBox="1"/>
          <p:nvPr/>
        </p:nvSpPr>
        <p:spPr>
          <a:xfrm>
            <a:off x="4850629" y="4242306"/>
            <a:ext cx="1413472" cy="33855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fr-CA" sz="800" dirty="0"/>
              <a:t>Chez Loïck, spécialiste de la carotte</a:t>
            </a:r>
            <a:endParaRPr lang="fr-FR" sz="800" dirty="0"/>
          </a:p>
        </p:txBody>
      </p:sp>
      <p:pic>
        <p:nvPicPr>
          <p:cNvPr id="54" name="Image 53">
            <a:extLst>
              <a:ext uri="{FF2B5EF4-FFF2-40B4-BE49-F238E27FC236}">
                <a16:creationId xmlns:a16="http://schemas.microsoft.com/office/drawing/2014/main" id="{A8977B66-BC1C-4E34-AA4D-386D8404D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340" y="1820555"/>
            <a:ext cx="2707268" cy="2384978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EB8D3E7E-45D9-48F3-9448-937FF4118461}"/>
              </a:ext>
            </a:extLst>
          </p:cNvPr>
          <p:cNvSpPr/>
          <p:nvPr/>
        </p:nvSpPr>
        <p:spPr>
          <a:xfrm>
            <a:off x="4849030" y="1205507"/>
            <a:ext cx="2715578" cy="6013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0" name="Image 59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B5651F9D-97C8-4876-8C4A-784BAF9BA6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6334140" y="2769250"/>
            <a:ext cx="710934" cy="533610"/>
          </a:xfrm>
          <a:prstGeom prst="rect">
            <a:avLst/>
          </a:prstGeom>
        </p:spPr>
      </p:pic>
      <p:pic>
        <p:nvPicPr>
          <p:cNvPr id="61" name="Image 6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0D6EF828-AAE4-4C18-94F8-5BDF107AAD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6195044" y="2031214"/>
            <a:ext cx="710934" cy="533610"/>
          </a:xfrm>
          <a:prstGeom prst="rect">
            <a:avLst/>
          </a:prstGeom>
        </p:spPr>
      </p:pic>
      <p:pic>
        <p:nvPicPr>
          <p:cNvPr id="62" name="Image 61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FF67BA2D-AF29-4567-933D-B65902C1BB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5112058" y="3530431"/>
            <a:ext cx="710934" cy="533610"/>
          </a:xfrm>
          <a:prstGeom prst="rect">
            <a:avLst/>
          </a:prstGeom>
        </p:spPr>
      </p:pic>
      <p:pic>
        <p:nvPicPr>
          <p:cNvPr id="63" name="Image 62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A9C16FEC-8FB5-4B30-BB7E-EBE8BD86A7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047" y="3429000"/>
            <a:ext cx="249853" cy="326164"/>
          </a:xfrm>
          <a:prstGeom prst="rect">
            <a:avLst/>
          </a:prstGeom>
        </p:spPr>
      </p:pic>
      <p:pic>
        <p:nvPicPr>
          <p:cNvPr id="64" name="Image 63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D7BA6856-BC46-4CFB-BA92-BBF8D8E4D3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562" y="2166140"/>
            <a:ext cx="249853" cy="326164"/>
          </a:xfrm>
          <a:prstGeom prst="rect">
            <a:avLst/>
          </a:prstGeom>
        </p:spPr>
      </p:pic>
      <p:pic>
        <p:nvPicPr>
          <p:cNvPr id="65" name="Image 64">
            <a:extLst>
              <a:ext uri="{FF2B5EF4-FFF2-40B4-BE49-F238E27FC236}">
                <a16:creationId xmlns:a16="http://schemas.microsoft.com/office/drawing/2014/main" id="{F86C9526-7D46-4B4F-8039-E6856109432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084" y="1825136"/>
            <a:ext cx="1143160" cy="238158"/>
          </a:xfrm>
          <a:prstGeom prst="rect">
            <a:avLst/>
          </a:prstGeom>
        </p:spPr>
      </p:pic>
      <p:pic>
        <p:nvPicPr>
          <p:cNvPr id="66" name="Image 65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DFBCF81E-7075-4B24-8066-F7D392F9D3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560" y="4370554"/>
            <a:ext cx="418414" cy="237761"/>
          </a:xfrm>
          <a:prstGeom prst="rect">
            <a:avLst/>
          </a:prstGeom>
        </p:spPr>
      </p:pic>
      <p:sp>
        <p:nvSpPr>
          <p:cNvPr id="67" name="ZoneTexte 66">
            <a:extLst>
              <a:ext uri="{FF2B5EF4-FFF2-40B4-BE49-F238E27FC236}">
                <a16:creationId xmlns:a16="http://schemas.microsoft.com/office/drawing/2014/main" id="{72A7FDEE-C1E9-4DD4-B494-AE65BAB02D9E}"/>
              </a:ext>
            </a:extLst>
          </p:cNvPr>
          <p:cNvSpPr txBox="1"/>
          <p:nvPr/>
        </p:nvSpPr>
        <p:spPr>
          <a:xfrm>
            <a:off x="5013895" y="4640031"/>
            <a:ext cx="974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158, avenue Nobel, 76160, Darnétal</a:t>
            </a:r>
            <a:endParaRPr lang="fr-FR" sz="700" dirty="0"/>
          </a:p>
        </p:txBody>
      </p:sp>
      <p:pic>
        <p:nvPicPr>
          <p:cNvPr id="70" name="Image 69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B79B25CD-169B-452D-AE84-A64E7D9597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5280728" y="5342467"/>
            <a:ext cx="580779" cy="384482"/>
          </a:xfrm>
          <a:prstGeom prst="rect">
            <a:avLst/>
          </a:prstGeom>
        </p:spPr>
      </p:pic>
      <p:pic>
        <p:nvPicPr>
          <p:cNvPr id="71" name="Image 70">
            <a:extLst>
              <a:ext uri="{FF2B5EF4-FFF2-40B4-BE49-F238E27FC236}">
                <a16:creationId xmlns:a16="http://schemas.microsoft.com/office/drawing/2014/main" id="{3AE2D643-6E37-46C2-81A6-90039642B9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106" y="5471571"/>
            <a:ext cx="279283" cy="246329"/>
          </a:xfrm>
          <a:prstGeom prst="rect">
            <a:avLst/>
          </a:prstGeom>
        </p:spPr>
      </p:pic>
      <p:pic>
        <p:nvPicPr>
          <p:cNvPr id="72" name="Image 71" descr="Une image contenant légume, plante, fermer&#10;&#10;Description générée automatiquement">
            <a:extLst>
              <a:ext uri="{FF2B5EF4-FFF2-40B4-BE49-F238E27FC236}">
                <a16:creationId xmlns:a16="http://schemas.microsoft.com/office/drawing/2014/main" id="{8AD6E93F-B477-4B84-A5A5-887EF9FA47E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000" y="5497466"/>
            <a:ext cx="350164" cy="204302"/>
          </a:xfrm>
          <a:prstGeom prst="rect">
            <a:avLst/>
          </a:prstGeom>
        </p:spPr>
      </p:pic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80CAC631-A8ED-443F-A372-F1776F8C3CD5}"/>
              </a:ext>
            </a:extLst>
          </p:cNvPr>
          <p:cNvCxnSpPr/>
          <p:nvPr/>
        </p:nvCxnSpPr>
        <p:spPr>
          <a:xfrm>
            <a:off x="6245439" y="4219254"/>
            <a:ext cx="0" cy="16199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E4F60AD3-DA5A-4B4F-B2FD-97DA34F3A7EF}"/>
              </a:ext>
            </a:extLst>
          </p:cNvPr>
          <p:cNvCxnSpPr>
            <a:cxnSpLocks/>
          </p:cNvCxnSpPr>
          <p:nvPr/>
        </p:nvCxnSpPr>
        <p:spPr>
          <a:xfrm flipH="1">
            <a:off x="4857340" y="4219254"/>
            <a:ext cx="2707268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ZoneTexte 74">
            <a:extLst>
              <a:ext uri="{FF2B5EF4-FFF2-40B4-BE49-F238E27FC236}">
                <a16:creationId xmlns:a16="http://schemas.microsoft.com/office/drawing/2014/main" id="{AE86C312-5C6E-4479-A17F-8B9056720A6C}"/>
              </a:ext>
            </a:extLst>
          </p:cNvPr>
          <p:cNvSpPr txBox="1"/>
          <p:nvPr/>
        </p:nvSpPr>
        <p:spPr>
          <a:xfrm>
            <a:off x="6289744" y="4257591"/>
            <a:ext cx="127486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A" sz="800" dirty="0" err="1"/>
              <a:t>Eul’Pierrot</a:t>
            </a:r>
            <a:r>
              <a:rPr lang="fr-CA" sz="800" dirty="0"/>
              <a:t>, Vin et spiritueux</a:t>
            </a:r>
            <a:endParaRPr lang="fr-FR" sz="800" dirty="0"/>
          </a:p>
        </p:txBody>
      </p:sp>
      <p:pic>
        <p:nvPicPr>
          <p:cNvPr id="76" name="Image 75" descr="Une image contenant table, intérieur, verre, ensemble&#10;&#10;Description générée automatiquement">
            <a:extLst>
              <a:ext uri="{FF2B5EF4-FFF2-40B4-BE49-F238E27FC236}">
                <a16:creationId xmlns:a16="http://schemas.microsoft.com/office/drawing/2014/main" id="{9DBE7B50-92D2-44F7-B77B-07C2CDBA776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730" y="5265908"/>
            <a:ext cx="357524" cy="537599"/>
          </a:xfrm>
          <a:prstGeom prst="rect">
            <a:avLst/>
          </a:prstGeom>
        </p:spPr>
      </p:pic>
      <p:pic>
        <p:nvPicPr>
          <p:cNvPr id="77" name="Image 76" descr="Une image contenant vin, table, intérieur, assis&#10;&#10;Description générée automatiquement">
            <a:extLst>
              <a:ext uri="{FF2B5EF4-FFF2-40B4-BE49-F238E27FC236}">
                <a16:creationId xmlns:a16="http://schemas.microsoft.com/office/drawing/2014/main" id="{B9A9D427-71CE-442B-BD22-4012FAB5DC5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78892" y="5335233"/>
            <a:ext cx="197387" cy="400251"/>
          </a:xfrm>
          <a:prstGeom prst="rect">
            <a:avLst/>
          </a:prstGeom>
        </p:spPr>
      </p:pic>
      <p:pic>
        <p:nvPicPr>
          <p:cNvPr id="78" name="Image 77" descr="Une image contenant intérieur, boisson, alcool, dessert&#10;&#10;Description générée automatiquement">
            <a:extLst>
              <a:ext uri="{FF2B5EF4-FFF2-40B4-BE49-F238E27FC236}">
                <a16:creationId xmlns:a16="http://schemas.microsoft.com/office/drawing/2014/main" id="{788B374F-19CE-467E-AE45-7A64F817A4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828" y="4251555"/>
            <a:ext cx="447437" cy="352185"/>
          </a:xfrm>
          <a:prstGeom prst="rect">
            <a:avLst/>
          </a:prstGeom>
        </p:spPr>
      </p:pic>
      <p:pic>
        <p:nvPicPr>
          <p:cNvPr id="81" name="Image 80" descr="Une image contenant intérieur, boisson, alcool, dessert&#10;&#10;Description générée automatiquement">
            <a:extLst>
              <a:ext uri="{FF2B5EF4-FFF2-40B4-BE49-F238E27FC236}">
                <a16:creationId xmlns:a16="http://schemas.microsoft.com/office/drawing/2014/main" id="{E7BEA27C-6902-4860-B055-7E5FD476435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560" y="3485046"/>
            <a:ext cx="360082" cy="283426"/>
          </a:xfrm>
          <a:prstGeom prst="rect">
            <a:avLst/>
          </a:prstGeom>
        </p:spPr>
      </p:pic>
      <p:sp>
        <p:nvSpPr>
          <p:cNvPr id="82" name="ZoneTexte 81">
            <a:extLst>
              <a:ext uri="{FF2B5EF4-FFF2-40B4-BE49-F238E27FC236}">
                <a16:creationId xmlns:a16="http://schemas.microsoft.com/office/drawing/2014/main" id="{B88B48F2-1964-4AF2-B36E-90F1EEC8B3C1}"/>
              </a:ext>
            </a:extLst>
          </p:cNvPr>
          <p:cNvSpPr txBox="1"/>
          <p:nvPr/>
        </p:nvSpPr>
        <p:spPr>
          <a:xfrm>
            <a:off x="6436403" y="4635792"/>
            <a:ext cx="974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35, rue de l’église, 76160, Darnétal</a:t>
            </a:r>
            <a:endParaRPr lang="fr-FR" sz="700" dirty="0"/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55A5BBA2-A390-4436-BF32-FC55CB10711A}"/>
              </a:ext>
            </a:extLst>
          </p:cNvPr>
          <p:cNvSpPr txBox="1"/>
          <p:nvPr/>
        </p:nvSpPr>
        <p:spPr>
          <a:xfrm>
            <a:off x="5070151" y="4934558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060011223344</a:t>
            </a:r>
            <a:endParaRPr lang="fr-FR" sz="700" dirty="0"/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00D0092B-91FE-4472-87AC-297968B0B013}"/>
              </a:ext>
            </a:extLst>
          </p:cNvPr>
          <p:cNvSpPr txBox="1"/>
          <p:nvPr/>
        </p:nvSpPr>
        <p:spPr>
          <a:xfrm>
            <a:off x="5072102" y="5122139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lolo@coquinou.com</a:t>
            </a:r>
            <a:endParaRPr lang="fr-FR" sz="700" dirty="0"/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CC430BFC-6FBA-4357-B968-611E191AF5BE}"/>
              </a:ext>
            </a:extLst>
          </p:cNvPr>
          <p:cNvSpPr txBox="1"/>
          <p:nvPr/>
        </p:nvSpPr>
        <p:spPr>
          <a:xfrm>
            <a:off x="6417733" y="4943569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0652469378</a:t>
            </a:r>
            <a:endParaRPr lang="fr-FR" sz="700" dirty="0"/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40F972C7-4018-4129-B0B3-6465D156EE03}"/>
              </a:ext>
            </a:extLst>
          </p:cNvPr>
          <p:cNvSpPr txBox="1"/>
          <p:nvPr/>
        </p:nvSpPr>
        <p:spPr>
          <a:xfrm>
            <a:off x="6478756" y="5106475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ivrognes@pierre.com</a:t>
            </a:r>
            <a:endParaRPr lang="fr-FR" sz="700" dirty="0"/>
          </a:p>
        </p:txBody>
      </p:sp>
      <p:pic>
        <p:nvPicPr>
          <p:cNvPr id="84" name="Image 83">
            <a:extLst>
              <a:ext uri="{FF2B5EF4-FFF2-40B4-BE49-F238E27FC236}">
                <a16:creationId xmlns:a16="http://schemas.microsoft.com/office/drawing/2014/main" id="{C51F53C7-23F6-4F52-809A-3CAB7DEA134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904" y="1252309"/>
            <a:ext cx="457264" cy="457264"/>
          </a:xfrm>
          <a:prstGeom prst="rect">
            <a:avLst/>
          </a:prstGeom>
        </p:spPr>
      </p:pic>
      <p:pic>
        <p:nvPicPr>
          <p:cNvPr id="85" name="Image 84">
            <a:extLst>
              <a:ext uri="{FF2B5EF4-FFF2-40B4-BE49-F238E27FC236}">
                <a16:creationId xmlns:a16="http://schemas.microsoft.com/office/drawing/2014/main" id="{2255D1B5-E05E-4EAC-BDD3-9EE4BDB2738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013" y="1328629"/>
            <a:ext cx="276703" cy="276703"/>
          </a:xfrm>
          <a:prstGeom prst="rect">
            <a:avLst/>
          </a:prstGeom>
        </p:spPr>
      </p:pic>
      <p:pic>
        <p:nvPicPr>
          <p:cNvPr id="86" name="Image 85">
            <a:extLst>
              <a:ext uri="{FF2B5EF4-FFF2-40B4-BE49-F238E27FC236}">
                <a16:creationId xmlns:a16="http://schemas.microsoft.com/office/drawing/2014/main" id="{6DC8C98A-7511-48E7-883C-1DEEA1728EB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931" y="1326206"/>
            <a:ext cx="291022" cy="291022"/>
          </a:xfrm>
          <a:prstGeom prst="rect">
            <a:avLst/>
          </a:prstGeom>
        </p:spPr>
      </p:pic>
      <p:pic>
        <p:nvPicPr>
          <p:cNvPr id="87" name="Image 86">
            <a:extLst>
              <a:ext uri="{FF2B5EF4-FFF2-40B4-BE49-F238E27FC236}">
                <a16:creationId xmlns:a16="http://schemas.microsoft.com/office/drawing/2014/main" id="{27BF0844-D17E-4674-9AD4-AADC91B8F3A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001" y="1313148"/>
            <a:ext cx="304370" cy="303334"/>
          </a:xfrm>
          <a:prstGeom prst="rect">
            <a:avLst/>
          </a:prstGeom>
        </p:spPr>
      </p:pic>
      <p:pic>
        <p:nvPicPr>
          <p:cNvPr id="88" name="Image 87">
            <a:extLst>
              <a:ext uri="{FF2B5EF4-FFF2-40B4-BE49-F238E27FC236}">
                <a16:creationId xmlns:a16="http://schemas.microsoft.com/office/drawing/2014/main" id="{D9F65861-FC5B-4C33-B7A4-4ABB99DBEC7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953" y="1308062"/>
            <a:ext cx="255978" cy="255978"/>
          </a:xfrm>
          <a:prstGeom prst="rect">
            <a:avLst/>
          </a:prstGeom>
        </p:spPr>
      </p:pic>
      <p:cxnSp>
        <p:nvCxnSpPr>
          <p:cNvPr id="89" name="Connecteur droit 88">
            <a:extLst>
              <a:ext uri="{FF2B5EF4-FFF2-40B4-BE49-F238E27FC236}">
                <a16:creationId xmlns:a16="http://schemas.microsoft.com/office/drawing/2014/main" id="{B34470BC-E657-4D2A-8FDE-1B345B75451D}"/>
              </a:ext>
            </a:extLst>
          </p:cNvPr>
          <p:cNvCxnSpPr/>
          <p:nvPr/>
        </p:nvCxnSpPr>
        <p:spPr>
          <a:xfrm>
            <a:off x="6132583" y="1268131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0" name="Image 89">
            <a:extLst>
              <a:ext uri="{FF2B5EF4-FFF2-40B4-BE49-F238E27FC236}">
                <a16:creationId xmlns:a16="http://schemas.microsoft.com/office/drawing/2014/main" id="{2B56EC52-C526-454B-9FAE-6203E3F2346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767671" y="1305048"/>
            <a:ext cx="253812" cy="25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122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D5CC289F-A51D-48BF-89E9-7E26EF2499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653D4607-4C98-44C7-8F15-F1D0F88EEE55}"/>
              </a:ext>
            </a:extLst>
          </p:cNvPr>
          <p:cNvSpPr/>
          <p:nvPr/>
        </p:nvSpPr>
        <p:spPr>
          <a:xfrm>
            <a:off x="2460171" y="1324947"/>
            <a:ext cx="7271658" cy="62129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1" name="Image 4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3F98358A-E275-43D0-8CFE-0B742639F0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56975" flipV="1">
            <a:off x="8890396" y="1375109"/>
            <a:ext cx="702656" cy="465166"/>
          </a:xfrm>
          <a:prstGeom prst="rect">
            <a:avLst/>
          </a:prstGeom>
        </p:spPr>
      </p:pic>
      <p:sp>
        <p:nvSpPr>
          <p:cNvPr id="42" name="ZoneTexte 41">
            <a:extLst>
              <a:ext uri="{FF2B5EF4-FFF2-40B4-BE49-F238E27FC236}">
                <a16:creationId xmlns:a16="http://schemas.microsoft.com/office/drawing/2014/main" id="{FD2ACA1A-6C0E-4512-A04C-E3850FC2D6A8}"/>
              </a:ext>
            </a:extLst>
          </p:cNvPr>
          <p:cNvSpPr txBox="1"/>
          <p:nvPr/>
        </p:nvSpPr>
        <p:spPr>
          <a:xfrm>
            <a:off x="7804419" y="1691582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b="1" u="sng" dirty="0"/>
              <a:t>Se connecter</a:t>
            </a:r>
            <a:endParaRPr lang="fr-FR" sz="1400" b="1" u="sng" dirty="0"/>
          </a:p>
        </p:txBody>
      </p:sp>
      <p:pic>
        <p:nvPicPr>
          <p:cNvPr id="43" name="Image 42">
            <a:extLst>
              <a:ext uri="{FF2B5EF4-FFF2-40B4-BE49-F238E27FC236}">
                <a16:creationId xmlns:a16="http://schemas.microsoft.com/office/drawing/2014/main" id="{50AEA72C-2F22-46F2-8A62-FCB09FDD1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209" y="1479703"/>
            <a:ext cx="255978" cy="255978"/>
          </a:xfrm>
          <a:prstGeom prst="rect">
            <a:avLst/>
          </a:prstGeom>
        </p:spPr>
      </p:pic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69F1545B-2902-42E2-BB7B-EC24A40C1443}"/>
              </a:ext>
            </a:extLst>
          </p:cNvPr>
          <p:cNvCxnSpPr/>
          <p:nvPr/>
        </p:nvCxnSpPr>
        <p:spPr>
          <a:xfrm>
            <a:off x="6212720" y="1438415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5" name="Image 44">
            <a:extLst>
              <a:ext uri="{FF2B5EF4-FFF2-40B4-BE49-F238E27FC236}">
                <a16:creationId xmlns:a16="http://schemas.microsoft.com/office/drawing/2014/main" id="{42B59223-BF6F-46CB-B6EF-3C059D5E47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712971" y="1476078"/>
            <a:ext cx="253812" cy="258992"/>
          </a:xfrm>
          <a:prstGeom prst="rect">
            <a:avLst/>
          </a:prstGeom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B9EFB847-0E62-4D3B-9B2A-31EE021C57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686" y="1415268"/>
            <a:ext cx="361701" cy="361701"/>
          </a:xfrm>
          <a:prstGeom prst="rect">
            <a:avLst/>
          </a:prstGeom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D5EFCB97-F0AC-4AF4-A36E-A3E28B3E68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480" y="1438415"/>
            <a:ext cx="343198" cy="343198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F3ACB47E-8155-4107-BFDD-748BAC5A55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827" y="1427654"/>
            <a:ext cx="360076" cy="360076"/>
          </a:xfrm>
          <a:prstGeom prst="rect">
            <a:avLst/>
          </a:prstGeom>
        </p:spPr>
      </p:pic>
      <p:pic>
        <p:nvPicPr>
          <p:cNvPr id="53" name="Image 52">
            <a:extLst>
              <a:ext uri="{FF2B5EF4-FFF2-40B4-BE49-F238E27FC236}">
                <a16:creationId xmlns:a16="http://schemas.microsoft.com/office/drawing/2014/main" id="{6A5E5575-56E9-4611-8EFC-1AAF97D7D3B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391" y="1509335"/>
            <a:ext cx="2118465" cy="257794"/>
          </a:xfrm>
          <a:prstGeom prst="rect">
            <a:avLst/>
          </a:prstGeom>
        </p:spPr>
      </p:pic>
      <p:pic>
        <p:nvPicPr>
          <p:cNvPr id="56" name="Image 55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50ECE541-AD71-4CF6-8870-6BE80998FD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50320" flipV="1">
            <a:off x="2952331" y="2281425"/>
            <a:ext cx="1995216" cy="1320855"/>
          </a:xfrm>
          <a:prstGeom prst="rect">
            <a:avLst/>
          </a:prstGeom>
        </p:spPr>
      </p:pic>
      <p:pic>
        <p:nvPicPr>
          <p:cNvPr id="55" name="Image 54">
            <a:extLst>
              <a:ext uri="{FF2B5EF4-FFF2-40B4-BE49-F238E27FC236}">
                <a16:creationId xmlns:a16="http://schemas.microsoft.com/office/drawing/2014/main" id="{80102824-5FE2-4536-9AFB-9A042EE18F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719" y="1932744"/>
            <a:ext cx="4270316" cy="4381567"/>
          </a:xfrm>
          <a:prstGeom prst="rect">
            <a:avLst/>
          </a:prstGeom>
        </p:spPr>
      </p:pic>
      <p:pic>
        <p:nvPicPr>
          <p:cNvPr id="57" name="Image 56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9E4CA0EC-61B1-4C1A-B62D-F36A768CB87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269" y="5011326"/>
            <a:ext cx="1436915" cy="816518"/>
          </a:xfrm>
          <a:prstGeom prst="rect">
            <a:avLst/>
          </a:prstGeom>
        </p:spPr>
      </p:pic>
      <p:grpSp>
        <p:nvGrpSpPr>
          <p:cNvPr id="64" name="Groupe 63">
            <a:extLst>
              <a:ext uri="{FF2B5EF4-FFF2-40B4-BE49-F238E27FC236}">
                <a16:creationId xmlns:a16="http://schemas.microsoft.com/office/drawing/2014/main" id="{7FDBD103-BAAD-4538-AA0C-41D567673C88}"/>
              </a:ext>
            </a:extLst>
          </p:cNvPr>
          <p:cNvGrpSpPr/>
          <p:nvPr/>
        </p:nvGrpSpPr>
        <p:grpSpPr>
          <a:xfrm>
            <a:off x="4659428" y="2941852"/>
            <a:ext cx="3106584" cy="1493501"/>
            <a:chOff x="4659428" y="2941852"/>
            <a:chExt cx="3106584" cy="1493501"/>
          </a:xfrm>
        </p:grpSpPr>
        <p:sp>
          <p:nvSpPr>
            <p:cNvPr id="58" name="Rectangle : coins arrondis 57">
              <a:extLst>
                <a:ext uri="{FF2B5EF4-FFF2-40B4-BE49-F238E27FC236}">
                  <a16:creationId xmlns:a16="http://schemas.microsoft.com/office/drawing/2014/main" id="{2E847519-72C5-4A29-A52D-E08826B8FF92}"/>
                </a:ext>
              </a:extLst>
            </p:cNvPr>
            <p:cNvSpPr/>
            <p:nvPr/>
          </p:nvSpPr>
          <p:spPr>
            <a:xfrm>
              <a:off x="4659428" y="2941852"/>
              <a:ext cx="3106584" cy="1493501"/>
            </a:xfrm>
            <a:prstGeom prst="roundRect">
              <a:avLst/>
            </a:prstGeom>
            <a:solidFill>
              <a:schemeClr val="accent2">
                <a:alpha val="52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F64C2B24-14FC-4A7E-BE01-C01F24EA91AE}"/>
                </a:ext>
              </a:extLst>
            </p:cNvPr>
            <p:cNvSpPr txBox="1"/>
            <p:nvPr/>
          </p:nvSpPr>
          <p:spPr>
            <a:xfrm>
              <a:off x="4659428" y="2990314"/>
              <a:ext cx="31065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400" dirty="0"/>
                <a:t>Si vous cherchez pour une </a:t>
              </a:r>
              <a:r>
                <a:rPr lang="fr-CA" sz="1400" dirty="0" err="1"/>
                <a:t>karott</a:t>
              </a:r>
              <a:r>
                <a:rPr lang="fr-CA" sz="1400" dirty="0"/>
                <a:t>, vous êtes au bon endroit !</a:t>
              </a:r>
              <a:endParaRPr lang="fr-FR" sz="1400" dirty="0"/>
            </a:p>
          </p:txBody>
        </p:sp>
        <p:pic>
          <p:nvPicPr>
            <p:cNvPr id="60" name="Image 59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547E5F2C-1E48-4D93-8D58-BA00CDB97D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92201" flipV="1">
              <a:off x="4543121" y="3710898"/>
              <a:ext cx="702656" cy="465166"/>
            </a:xfrm>
            <a:prstGeom prst="rect">
              <a:avLst/>
            </a:prstGeom>
          </p:spPr>
        </p:pic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7511FBC9-FD65-4769-A770-D73CBA7CBE70}"/>
                </a:ext>
              </a:extLst>
            </p:cNvPr>
            <p:cNvSpPr txBox="1"/>
            <p:nvPr/>
          </p:nvSpPr>
          <p:spPr>
            <a:xfrm>
              <a:off x="4933574" y="3782444"/>
              <a:ext cx="10332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u="sng" dirty="0">
                  <a:solidFill>
                    <a:srgbClr val="0070C0"/>
                  </a:solidFill>
                </a:rPr>
                <a:t>Je m’inscris</a:t>
              </a:r>
              <a:endParaRPr lang="fr-FR" sz="1400" u="sng" dirty="0">
                <a:solidFill>
                  <a:srgbClr val="0070C0"/>
                </a:solidFill>
              </a:endParaRPr>
            </a:p>
          </p:txBody>
        </p:sp>
        <p:pic>
          <p:nvPicPr>
            <p:cNvPr id="62" name="Image 61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29C73B6C-E33F-40EB-B024-00E58F1AD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975555" flipV="1">
              <a:off x="5994806" y="3742008"/>
              <a:ext cx="702656" cy="465166"/>
            </a:xfrm>
            <a:prstGeom prst="rect">
              <a:avLst/>
            </a:prstGeom>
          </p:spPr>
        </p:pic>
        <p:sp>
          <p:nvSpPr>
            <p:cNvPr id="63" name="ZoneTexte 62">
              <a:extLst>
                <a:ext uri="{FF2B5EF4-FFF2-40B4-BE49-F238E27FC236}">
                  <a16:creationId xmlns:a16="http://schemas.microsoft.com/office/drawing/2014/main" id="{B581A649-23FA-4032-BA2C-1F3AA9C052BC}"/>
                </a:ext>
              </a:extLst>
            </p:cNvPr>
            <p:cNvSpPr txBox="1"/>
            <p:nvPr/>
          </p:nvSpPr>
          <p:spPr>
            <a:xfrm>
              <a:off x="6403922" y="3813554"/>
              <a:ext cx="13249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u="sng" dirty="0">
                  <a:solidFill>
                    <a:srgbClr val="0070C0"/>
                  </a:solidFill>
                </a:rPr>
                <a:t>Je me connecte</a:t>
              </a:r>
              <a:endParaRPr lang="fr-FR" sz="1400" u="sng" dirty="0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8955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BC4DF2D4-3DA3-437F-A38A-69D847F9E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D71F5ACC-E894-461C-BBA0-BDBAD5A0C603}"/>
              </a:ext>
            </a:extLst>
          </p:cNvPr>
          <p:cNvSpPr/>
          <p:nvPr/>
        </p:nvSpPr>
        <p:spPr>
          <a:xfrm>
            <a:off x="2460171" y="1324947"/>
            <a:ext cx="7271658" cy="62129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4" name="Image 83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41CA6A6E-4D69-4EBE-811D-0AD343582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56975" flipV="1">
            <a:off x="8890396" y="1375109"/>
            <a:ext cx="702656" cy="465166"/>
          </a:xfrm>
          <a:prstGeom prst="rect">
            <a:avLst/>
          </a:prstGeom>
        </p:spPr>
      </p:pic>
      <p:sp>
        <p:nvSpPr>
          <p:cNvPr id="85" name="ZoneTexte 84">
            <a:extLst>
              <a:ext uri="{FF2B5EF4-FFF2-40B4-BE49-F238E27FC236}">
                <a16:creationId xmlns:a16="http://schemas.microsoft.com/office/drawing/2014/main" id="{7E714609-7BC3-47B1-9F86-3C3C2D3A177F}"/>
              </a:ext>
            </a:extLst>
          </p:cNvPr>
          <p:cNvSpPr txBox="1"/>
          <p:nvPr/>
        </p:nvSpPr>
        <p:spPr>
          <a:xfrm>
            <a:off x="7804419" y="1691582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b="1" u="sng" dirty="0"/>
              <a:t>Se connecter</a:t>
            </a:r>
            <a:endParaRPr lang="fr-FR" sz="1400" b="1" u="sng" dirty="0"/>
          </a:p>
        </p:txBody>
      </p:sp>
      <p:pic>
        <p:nvPicPr>
          <p:cNvPr id="86" name="Image 85">
            <a:extLst>
              <a:ext uri="{FF2B5EF4-FFF2-40B4-BE49-F238E27FC236}">
                <a16:creationId xmlns:a16="http://schemas.microsoft.com/office/drawing/2014/main" id="{53F60D28-9D56-445A-99ED-3B231FB08E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209" y="1479703"/>
            <a:ext cx="255978" cy="255978"/>
          </a:xfrm>
          <a:prstGeom prst="rect">
            <a:avLst/>
          </a:prstGeom>
        </p:spPr>
      </p:pic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E83809AF-03D1-4F6D-A2AC-911904F689D6}"/>
              </a:ext>
            </a:extLst>
          </p:cNvPr>
          <p:cNvCxnSpPr/>
          <p:nvPr/>
        </p:nvCxnSpPr>
        <p:spPr>
          <a:xfrm>
            <a:off x="6212720" y="1438415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8" name="Image 87">
            <a:extLst>
              <a:ext uri="{FF2B5EF4-FFF2-40B4-BE49-F238E27FC236}">
                <a16:creationId xmlns:a16="http://schemas.microsoft.com/office/drawing/2014/main" id="{4E13DF39-5404-4A88-B843-EF1352C836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712971" y="1476078"/>
            <a:ext cx="253812" cy="258992"/>
          </a:xfrm>
          <a:prstGeom prst="rect">
            <a:avLst/>
          </a:prstGeom>
        </p:spPr>
      </p:pic>
      <p:pic>
        <p:nvPicPr>
          <p:cNvPr id="89" name="Image 88">
            <a:extLst>
              <a:ext uri="{FF2B5EF4-FFF2-40B4-BE49-F238E27FC236}">
                <a16:creationId xmlns:a16="http://schemas.microsoft.com/office/drawing/2014/main" id="{9C2C21BA-EE84-4697-BE43-8FDA1E9CBD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686" y="1415268"/>
            <a:ext cx="361701" cy="361701"/>
          </a:xfrm>
          <a:prstGeom prst="rect">
            <a:avLst/>
          </a:prstGeom>
        </p:spPr>
      </p:pic>
      <p:pic>
        <p:nvPicPr>
          <p:cNvPr id="90" name="Image 89">
            <a:extLst>
              <a:ext uri="{FF2B5EF4-FFF2-40B4-BE49-F238E27FC236}">
                <a16:creationId xmlns:a16="http://schemas.microsoft.com/office/drawing/2014/main" id="{2140234E-48A4-4190-8CF5-0C82CF4511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480" y="1438415"/>
            <a:ext cx="343198" cy="343198"/>
          </a:xfrm>
          <a:prstGeom prst="rect">
            <a:avLst/>
          </a:prstGeom>
        </p:spPr>
      </p:pic>
      <p:pic>
        <p:nvPicPr>
          <p:cNvPr id="91" name="Image 90">
            <a:extLst>
              <a:ext uri="{FF2B5EF4-FFF2-40B4-BE49-F238E27FC236}">
                <a16:creationId xmlns:a16="http://schemas.microsoft.com/office/drawing/2014/main" id="{02071741-24F3-463F-A31D-6C1FE3A6D3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827" y="1427654"/>
            <a:ext cx="360076" cy="360076"/>
          </a:xfrm>
          <a:prstGeom prst="rect">
            <a:avLst/>
          </a:prstGeom>
        </p:spPr>
      </p:pic>
      <p:pic>
        <p:nvPicPr>
          <p:cNvPr id="92" name="Image 91">
            <a:extLst>
              <a:ext uri="{FF2B5EF4-FFF2-40B4-BE49-F238E27FC236}">
                <a16:creationId xmlns:a16="http://schemas.microsoft.com/office/drawing/2014/main" id="{1C48EB22-260E-459A-852C-61E203DBC4C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391" y="1509335"/>
            <a:ext cx="2118465" cy="257794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0AF23530-C2B5-4FC5-B272-A86683528159}"/>
              </a:ext>
            </a:extLst>
          </p:cNvPr>
          <p:cNvGrpSpPr/>
          <p:nvPr/>
        </p:nvGrpSpPr>
        <p:grpSpPr>
          <a:xfrm>
            <a:off x="3510469" y="2234300"/>
            <a:ext cx="5043918" cy="3737064"/>
            <a:chOff x="3306984" y="2435290"/>
            <a:chExt cx="5043918" cy="3737064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644AC732-6F64-4341-A854-BF17EE76A3E8}"/>
                </a:ext>
              </a:extLst>
            </p:cNvPr>
            <p:cNvSpPr/>
            <p:nvPr/>
          </p:nvSpPr>
          <p:spPr>
            <a:xfrm>
              <a:off x="3306984" y="2435290"/>
              <a:ext cx="5043918" cy="3737064"/>
            </a:xfrm>
            <a:prstGeom prst="roundRect">
              <a:avLst/>
            </a:prstGeom>
            <a:solidFill>
              <a:schemeClr val="accent2">
                <a:alpha val="52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562703A7-8E51-4B96-B2EE-1EFE56BF0967}"/>
                </a:ext>
              </a:extLst>
            </p:cNvPr>
            <p:cNvSpPr txBox="1"/>
            <p:nvPr/>
          </p:nvSpPr>
          <p:spPr>
            <a:xfrm>
              <a:off x="3902198" y="2532939"/>
              <a:ext cx="40240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Envie de nous rejoindre ? Alors, c’est par ici pour les inscriptions :</a:t>
              </a:r>
              <a:endParaRPr lang="fr-FR" sz="1400" dirty="0"/>
            </a:p>
          </p:txBody>
        </p:sp>
        <p:grpSp>
          <p:nvGrpSpPr>
            <p:cNvPr id="53" name="Groupe 52">
              <a:extLst>
                <a:ext uri="{FF2B5EF4-FFF2-40B4-BE49-F238E27FC236}">
                  <a16:creationId xmlns:a16="http://schemas.microsoft.com/office/drawing/2014/main" id="{C5E786AC-7490-4094-8600-BCF7A0E2EAB9}"/>
                </a:ext>
              </a:extLst>
            </p:cNvPr>
            <p:cNvGrpSpPr/>
            <p:nvPr/>
          </p:nvGrpSpPr>
          <p:grpSpPr>
            <a:xfrm>
              <a:off x="3891626" y="3085234"/>
              <a:ext cx="3507550" cy="257619"/>
              <a:chOff x="2953315" y="2248783"/>
              <a:chExt cx="3798956" cy="356893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F807E68-60DA-4EB6-A686-0BF2F78A8C92}"/>
                  </a:ext>
                </a:extLst>
              </p:cNvPr>
              <p:cNvSpPr/>
              <p:nvPr/>
            </p:nvSpPr>
            <p:spPr>
              <a:xfrm>
                <a:off x="2953315" y="2303665"/>
                <a:ext cx="3798956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DB432B68-6CE2-441F-B8B4-FABA8A9A9AB7}"/>
                  </a:ext>
                </a:extLst>
              </p:cNvPr>
              <p:cNvSpPr txBox="1"/>
              <p:nvPr/>
            </p:nvSpPr>
            <p:spPr>
              <a:xfrm>
                <a:off x="2957215" y="2248783"/>
                <a:ext cx="1162899" cy="327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Nom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54" name="Groupe 53">
              <a:extLst>
                <a:ext uri="{FF2B5EF4-FFF2-40B4-BE49-F238E27FC236}">
                  <a16:creationId xmlns:a16="http://schemas.microsoft.com/office/drawing/2014/main" id="{A0939298-A598-4CDE-9D96-D75B6BB23DFC}"/>
                </a:ext>
              </a:extLst>
            </p:cNvPr>
            <p:cNvGrpSpPr/>
            <p:nvPr/>
          </p:nvGrpSpPr>
          <p:grpSpPr>
            <a:xfrm>
              <a:off x="3880872" y="3396411"/>
              <a:ext cx="3518304" cy="250695"/>
              <a:chOff x="2941668" y="2699035"/>
              <a:chExt cx="3810603" cy="359173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A1E9BE2D-72C9-452D-AECD-257F57EF0048}"/>
                  </a:ext>
                </a:extLst>
              </p:cNvPr>
              <p:cNvSpPr/>
              <p:nvPr/>
            </p:nvSpPr>
            <p:spPr>
              <a:xfrm>
                <a:off x="2953315" y="2756197"/>
                <a:ext cx="3798956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ZoneTexte 43">
                <a:extLst>
                  <a:ext uri="{FF2B5EF4-FFF2-40B4-BE49-F238E27FC236}">
                    <a16:creationId xmlns:a16="http://schemas.microsoft.com/office/drawing/2014/main" id="{3FB38AA3-BC5C-42BB-AF9A-0EFD6F18C72D}"/>
                  </a:ext>
                </a:extLst>
              </p:cNvPr>
              <p:cNvSpPr txBox="1"/>
              <p:nvPr/>
            </p:nvSpPr>
            <p:spPr>
              <a:xfrm>
                <a:off x="2941668" y="2699035"/>
                <a:ext cx="1077685" cy="3275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Prénom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55" name="Groupe 54">
              <a:extLst>
                <a:ext uri="{FF2B5EF4-FFF2-40B4-BE49-F238E27FC236}">
                  <a16:creationId xmlns:a16="http://schemas.microsoft.com/office/drawing/2014/main" id="{4A5C7E9A-C0F4-44B8-979B-7E7176C85CCF}"/>
                </a:ext>
              </a:extLst>
            </p:cNvPr>
            <p:cNvGrpSpPr/>
            <p:nvPr/>
          </p:nvGrpSpPr>
          <p:grpSpPr>
            <a:xfrm>
              <a:off x="3876569" y="3696034"/>
              <a:ext cx="3522608" cy="256633"/>
              <a:chOff x="2937005" y="3172106"/>
              <a:chExt cx="3815266" cy="33863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E581DC1-3F42-4267-9998-DA141319E2D3}"/>
                  </a:ext>
                </a:extLst>
              </p:cNvPr>
              <p:cNvSpPr/>
              <p:nvPr/>
            </p:nvSpPr>
            <p:spPr>
              <a:xfrm>
                <a:off x="2953315" y="3208733"/>
                <a:ext cx="3798956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5" name="ZoneTexte 44">
                <a:extLst>
                  <a:ext uri="{FF2B5EF4-FFF2-40B4-BE49-F238E27FC236}">
                    <a16:creationId xmlns:a16="http://schemas.microsoft.com/office/drawing/2014/main" id="{35CFD1B1-6470-4DB9-A906-53A113A78268}"/>
                  </a:ext>
                </a:extLst>
              </p:cNvPr>
              <p:cNvSpPr txBox="1"/>
              <p:nvPr/>
            </p:nvSpPr>
            <p:spPr>
              <a:xfrm>
                <a:off x="2937005" y="3172106"/>
                <a:ext cx="1677713" cy="327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Pseudonyme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57" name="Groupe 56">
              <a:extLst>
                <a:ext uri="{FF2B5EF4-FFF2-40B4-BE49-F238E27FC236}">
                  <a16:creationId xmlns:a16="http://schemas.microsoft.com/office/drawing/2014/main" id="{9BA58610-3A7C-4816-B1E6-A12592BE0113}"/>
                </a:ext>
              </a:extLst>
            </p:cNvPr>
            <p:cNvGrpSpPr/>
            <p:nvPr/>
          </p:nvGrpSpPr>
          <p:grpSpPr>
            <a:xfrm>
              <a:off x="3886846" y="4356938"/>
              <a:ext cx="1634777" cy="254936"/>
              <a:chOff x="2953315" y="4062555"/>
              <a:chExt cx="1752357" cy="337891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9CABCC22-7DC2-4564-9B73-F11998DCF6F1}"/>
                  </a:ext>
                </a:extLst>
              </p:cNvPr>
              <p:cNvSpPr/>
              <p:nvPr/>
            </p:nvSpPr>
            <p:spPr>
              <a:xfrm>
                <a:off x="2953315" y="4098435"/>
                <a:ext cx="1752357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7" name="ZoneTexte 46">
                <a:extLst>
                  <a:ext uri="{FF2B5EF4-FFF2-40B4-BE49-F238E27FC236}">
                    <a16:creationId xmlns:a16="http://schemas.microsoft.com/office/drawing/2014/main" id="{ACCD0B3D-228A-47D4-9F22-0D5B55583BE0}"/>
                  </a:ext>
                </a:extLst>
              </p:cNvPr>
              <p:cNvSpPr txBox="1"/>
              <p:nvPr/>
            </p:nvSpPr>
            <p:spPr>
              <a:xfrm>
                <a:off x="2967948" y="4062555"/>
                <a:ext cx="1677712" cy="327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Code Postale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A4B4E3C4-C66B-4AF5-8EB3-CCA47AAB52CE}"/>
                </a:ext>
              </a:extLst>
            </p:cNvPr>
            <p:cNvGrpSpPr/>
            <p:nvPr/>
          </p:nvGrpSpPr>
          <p:grpSpPr>
            <a:xfrm>
              <a:off x="3893337" y="4630848"/>
              <a:ext cx="3505838" cy="262203"/>
              <a:chOff x="2955112" y="4437756"/>
              <a:chExt cx="3797158" cy="381401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374899F8-40A7-4694-BECF-C22218C6EF78}"/>
                  </a:ext>
                </a:extLst>
              </p:cNvPr>
              <p:cNvSpPr/>
              <p:nvPr/>
            </p:nvSpPr>
            <p:spPr>
              <a:xfrm>
                <a:off x="2955112" y="4517146"/>
                <a:ext cx="3797158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8" name="ZoneTexte 47">
                <a:extLst>
                  <a:ext uri="{FF2B5EF4-FFF2-40B4-BE49-F238E27FC236}">
                    <a16:creationId xmlns:a16="http://schemas.microsoft.com/office/drawing/2014/main" id="{4BA71DFA-A34F-44A9-A42B-A37DB5FF50AA}"/>
                  </a:ext>
                </a:extLst>
              </p:cNvPr>
              <p:cNvSpPr txBox="1"/>
              <p:nvPr/>
            </p:nvSpPr>
            <p:spPr>
              <a:xfrm>
                <a:off x="2967151" y="4437756"/>
                <a:ext cx="1677713" cy="327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Ville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59" name="Groupe 58">
              <a:extLst>
                <a:ext uri="{FF2B5EF4-FFF2-40B4-BE49-F238E27FC236}">
                  <a16:creationId xmlns:a16="http://schemas.microsoft.com/office/drawing/2014/main" id="{C904E0A7-3169-466D-BC18-41B9E043FA1B}"/>
                </a:ext>
              </a:extLst>
            </p:cNvPr>
            <p:cNvGrpSpPr/>
            <p:nvPr/>
          </p:nvGrpSpPr>
          <p:grpSpPr>
            <a:xfrm>
              <a:off x="3720893" y="5298506"/>
              <a:ext cx="2344006" cy="276999"/>
              <a:chOff x="3306322" y="4939158"/>
              <a:chExt cx="2225351" cy="294815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180BB81F-4D3C-40D8-82F5-88A180B2BA4D}"/>
                  </a:ext>
                </a:extLst>
              </p:cNvPr>
              <p:cNvSpPr/>
              <p:nvPr/>
            </p:nvSpPr>
            <p:spPr>
              <a:xfrm>
                <a:off x="3306322" y="5029304"/>
                <a:ext cx="167708" cy="1741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ZoneTexte 48">
                <a:extLst>
                  <a:ext uri="{FF2B5EF4-FFF2-40B4-BE49-F238E27FC236}">
                    <a16:creationId xmlns:a16="http://schemas.microsoft.com/office/drawing/2014/main" id="{E7745276-9F66-4EB4-82F2-00BEDA095C35}"/>
                  </a:ext>
                </a:extLst>
              </p:cNvPr>
              <p:cNvSpPr txBox="1"/>
              <p:nvPr/>
            </p:nvSpPr>
            <p:spPr>
              <a:xfrm>
                <a:off x="3474030" y="4939158"/>
                <a:ext cx="2057643" cy="2948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200" dirty="0"/>
                  <a:t>Je suis </a:t>
                </a:r>
                <a:r>
                  <a:rPr lang="fr-CA" sz="1200" b="1" dirty="0"/>
                  <a:t>producteur-</a:t>
                </a:r>
                <a:r>
                  <a:rPr lang="fr-CA" sz="1200" b="1" dirty="0" err="1"/>
                  <a:t>karott</a:t>
                </a:r>
                <a:endParaRPr lang="fr-FR" sz="1200" dirty="0"/>
              </a:p>
            </p:txBody>
          </p:sp>
        </p:grpSp>
        <p:grpSp>
          <p:nvGrpSpPr>
            <p:cNvPr id="60" name="Groupe 59">
              <a:extLst>
                <a:ext uri="{FF2B5EF4-FFF2-40B4-BE49-F238E27FC236}">
                  <a16:creationId xmlns:a16="http://schemas.microsoft.com/office/drawing/2014/main" id="{6830D6AD-BA50-44F5-B786-0FA0C828BFBC}"/>
                </a:ext>
              </a:extLst>
            </p:cNvPr>
            <p:cNvGrpSpPr/>
            <p:nvPr/>
          </p:nvGrpSpPr>
          <p:grpSpPr>
            <a:xfrm>
              <a:off x="6357700" y="5312832"/>
              <a:ext cx="1988506" cy="276999"/>
              <a:chOff x="5955353" y="4953484"/>
              <a:chExt cx="1970315" cy="294815"/>
            </a:xfrm>
          </p:grpSpPr>
          <p:sp>
            <p:nvSpPr>
              <p:cNvPr id="50" name="ZoneTexte 49">
                <a:extLst>
                  <a:ext uri="{FF2B5EF4-FFF2-40B4-BE49-F238E27FC236}">
                    <a16:creationId xmlns:a16="http://schemas.microsoft.com/office/drawing/2014/main" id="{CC13E50C-EABC-47E7-A9BB-E46F922043CF}"/>
                  </a:ext>
                </a:extLst>
              </p:cNvPr>
              <p:cNvSpPr txBox="1"/>
              <p:nvPr/>
            </p:nvSpPr>
            <p:spPr>
              <a:xfrm>
                <a:off x="6123061" y="4953484"/>
                <a:ext cx="1802607" cy="2948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200" dirty="0"/>
                  <a:t>Je suis </a:t>
                </a:r>
                <a:r>
                  <a:rPr lang="fr-CA" sz="1200" b="1" dirty="0"/>
                  <a:t>citoyen-</a:t>
                </a:r>
                <a:r>
                  <a:rPr lang="fr-CA" sz="1200" b="1" dirty="0" err="1"/>
                  <a:t>karott</a:t>
                </a:r>
                <a:endParaRPr lang="fr-FR" sz="1200" dirty="0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EBB2B6CE-9CB8-437B-AEFF-7887EE98CDCE}"/>
                  </a:ext>
                </a:extLst>
              </p:cNvPr>
              <p:cNvSpPr/>
              <p:nvPr/>
            </p:nvSpPr>
            <p:spPr>
              <a:xfrm>
                <a:off x="5955353" y="5017692"/>
                <a:ext cx="167708" cy="1741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61" name="Groupe 60">
              <a:extLst>
                <a:ext uri="{FF2B5EF4-FFF2-40B4-BE49-F238E27FC236}">
                  <a16:creationId xmlns:a16="http://schemas.microsoft.com/office/drawing/2014/main" id="{7C40F593-8F08-477B-B04E-593C88510A2E}"/>
                </a:ext>
              </a:extLst>
            </p:cNvPr>
            <p:cNvGrpSpPr/>
            <p:nvPr/>
          </p:nvGrpSpPr>
          <p:grpSpPr>
            <a:xfrm>
              <a:off x="3768007" y="5677721"/>
              <a:ext cx="2900802" cy="461665"/>
              <a:chOff x="3306322" y="5311863"/>
              <a:chExt cx="3208348" cy="491358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24565D02-BFF3-41D7-BFC4-0E8873F4D6AC}"/>
                  </a:ext>
                </a:extLst>
              </p:cNvPr>
              <p:cNvSpPr/>
              <p:nvPr/>
            </p:nvSpPr>
            <p:spPr>
              <a:xfrm>
                <a:off x="3306322" y="5488023"/>
                <a:ext cx="167708" cy="1741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ZoneTexte 51">
                <a:extLst>
                  <a:ext uri="{FF2B5EF4-FFF2-40B4-BE49-F238E27FC236}">
                    <a16:creationId xmlns:a16="http://schemas.microsoft.com/office/drawing/2014/main" id="{287A23E9-A964-4CA2-8C36-E9D7A3A9094C}"/>
                  </a:ext>
                </a:extLst>
              </p:cNvPr>
              <p:cNvSpPr txBox="1"/>
              <p:nvPr/>
            </p:nvSpPr>
            <p:spPr>
              <a:xfrm>
                <a:off x="3474030" y="5311863"/>
                <a:ext cx="3040640" cy="4913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200" dirty="0"/>
                  <a:t>J’ai lu et j’accepte les </a:t>
                </a:r>
                <a:r>
                  <a:rPr lang="fr-CA" sz="1200" b="1" dirty="0"/>
                  <a:t>termes d’utilisations</a:t>
                </a:r>
                <a:r>
                  <a:rPr lang="fr-CA" sz="1200" dirty="0"/>
                  <a:t> du site karott.com</a:t>
                </a:r>
                <a:endParaRPr lang="fr-FR" sz="1200" dirty="0"/>
              </a:p>
            </p:txBody>
          </p:sp>
        </p:grpSp>
        <p:grpSp>
          <p:nvGrpSpPr>
            <p:cNvPr id="56" name="Groupe 55">
              <a:extLst>
                <a:ext uri="{FF2B5EF4-FFF2-40B4-BE49-F238E27FC236}">
                  <a16:creationId xmlns:a16="http://schemas.microsoft.com/office/drawing/2014/main" id="{3805CEB2-A9FA-4332-82A4-8F4E3A6897F9}"/>
                </a:ext>
              </a:extLst>
            </p:cNvPr>
            <p:cNvGrpSpPr/>
            <p:nvPr/>
          </p:nvGrpSpPr>
          <p:grpSpPr>
            <a:xfrm>
              <a:off x="3891626" y="4026379"/>
              <a:ext cx="3507549" cy="273772"/>
              <a:chOff x="2953315" y="3663644"/>
              <a:chExt cx="3798956" cy="327573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99719DE4-02B7-43BD-A665-AA4BA84F4C3B}"/>
                  </a:ext>
                </a:extLst>
              </p:cNvPr>
              <p:cNvSpPr/>
              <p:nvPr/>
            </p:nvSpPr>
            <p:spPr>
              <a:xfrm>
                <a:off x="2953315" y="3679724"/>
                <a:ext cx="3798956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6" name="ZoneTexte 45">
                <a:extLst>
                  <a:ext uri="{FF2B5EF4-FFF2-40B4-BE49-F238E27FC236}">
                    <a16:creationId xmlns:a16="http://schemas.microsoft.com/office/drawing/2014/main" id="{3B22ACAF-F349-4FB8-A0EA-7D80524723EA}"/>
                  </a:ext>
                </a:extLst>
              </p:cNvPr>
              <p:cNvSpPr txBox="1"/>
              <p:nvPr/>
            </p:nvSpPr>
            <p:spPr>
              <a:xfrm>
                <a:off x="2967319" y="3663644"/>
                <a:ext cx="1677713" cy="327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Adresse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pic>
          <p:nvPicPr>
            <p:cNvPr id="62" name="Image 61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D8552A5C-A80B-4E2A-ABE6-875A2A0824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22958" y="2975747"/>
              <a:ext cx="556473" cy="368391"/>
            </a:xfrm>
            <a:prstGeom prst="rect">
              <a:avLst/>
            </a:prstGeom>
          </p:spPr>
        </p:pic>
        <p:grpSp>
          <p:nvGrpSpPr>
            <p:cNvPr id="93" name="Groupe 92">
              <a:extLst>
                <a:ext uri="{FF2B5EF4-FFF2-40B4-BE49-F238E27FC236}">
                  <a16:creationId xmlns:a16="http://schemas.microsoft.com/office/drawing/2014/main" id="{68934BFA-6CBD-45D1-9A56-96F3851AF45D}"/>
                </a:ext>
              </a:extLst>
            </p:cNvPr>
            <p:cNvGrpSpPr/>
            <p:nvPr/>
          </p:nvGrpSpPr>
          <p:grpSpPr>
            <a:xfrm>
              <a:off x="3894750" y="4961929"/>
              <a:ext cx="3507549" cy="307777"/>
              <a:chOff x="2953315" y="3663644"/>
              <a:chExt cx="3798956" cy="368261"/>
            </a:xfrm>
          </p:grpSpPr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5B633812-4BC4-44AE-B829-88DE32372532}"/>
                  </a:ext>
                </a:extLst>
              </p:cNvPr>
              <p:cNvSpPr/>
              <p:nvPr/>
            </p:nvSpPr>
            <p:spPr>
              <a:xfrm>
                <a:off x="2953315" y="3679724"/>
                <a:ext cx="3798956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5" name="ZoneTexte 94">
                <a:extLst>
                  <a:ext uri="{FF2B5EF4-FFF2-40B4-BE49-F238E27FC236}">
                    <a16:creationId xmlns:a16="http://schemas.microsoft.com/office/drawing/2014/main" id="{778B61A6-AD04-41DD-8433-BFE31C4FB8E5}"/>
                  </a:ext>
                </a:extLst>
              </p:cNvPr>
              <p:cNvSpPr txBox="1"/>
              <p:nvPr/>
            </p:nvSpPr>
            <p:spPr>
              <a:xfrm>
                <a:off x="2967319" y="3663644"/>
                <a:ext cx="1677713" cy="368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Adresse mail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pic>
          <p:nvPicPr>
            <p:cNvPr id="96" name="Image 95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DDBFEE8A-57BA-4453-B9FD-A06ACC257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23259" y="3305419"/>
              <a:ext cx="556473" cy="368391"/>
            </a:xfrm>
            <a:prstGeom prst="rect">
              <a:avLst/>
            </a:prstGeom>
          </p:spPr>
        </p:pic>
        <p:pic>
          <p:nvPicPr>
            <p:cNvPr id="97" name="Image 96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532EEB36-6A25-4306-B487-00E3848C7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11559" y="3611736"/>
              <a:ext cx="556473" cy="368391"/>
            </a:xfrm>
            <a:prstGeom prst="rect">
              <a:avLst/>
            </a:prstGeom>
          </p:spPr>
        </p:pic>
        <p:pic>
          <p:nvPicPr>
            <p:cNvPr id="98" name="Image 97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AED6F3F3-DC3E-4576-A396-6F05232DF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23719" y="3961476"/>
              <a:ext cx="556473" cy="368391"/>
            </a:xfrm>
            <a:prstGeom prst="rect">
              <a:avLst/>
            </a:prstGeom>
          </p:spPr>
        </p:pic>
        <p:pic>
          <p:nvPicPr>
            <p:cNvPr id="99" name="Image 98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CD1B6EBD-2A2E-4142-8B16-CCD110AB7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14536" y="4266905"/>
              <a:ext cx="556473" cy="368391"/>
            </a:xfrm>
            <a:prstGeom prst="rect">
              <a:avLst/>
            </a:prstGeom>
          </p:spPr>
        </p:pic>
        <p:pic>
          <p:nvPicPr>
            <p:cNvPr id="100" name="Image 99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1792A309-5CB9-4313-9CB6-B7B2D4CCB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25255" y="4557426"/>
              <a:ext cx="556473" cy="368391"/>
            </a:xfrm>
            <a:prstGeom prst="rect">
              <a:avLst/>
            </a:prstGeom>
          </p:spPr>
        </p:pic>
        <p:pic>
          <p:nvPicPr>
            <p:cNvPr id="101" name="Image 100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D9829503-8635-4D52-9D11-9CF875879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07265" y="4909754"/>
              <a:ext cx="556473" cy="368391"/>
            </a:xfrm>
            <a:prstGeom prst="rect">
              <a:avLst/>
            </a:prstGeom>
          </p:spPr>
        </p:pic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A60B1AA5-9792-4290-94AD-8CF74C94DC18}"/>
              </a:ext>
            </a:extLst>
          </p:cNvPr>
          <p:cNvGrpSpPr/>
          <p:nvPr/>
        </p:nvGrpSpPr>
        <p:grpSpPr>
          <a:xfrm>
            <a:off x="6561185" y="5476731"/>
            <a:ext cx="1631501" cy="461665"/>
            <a:chOff x="6561185" y="5476731"/>
            <a:chExt cx="1631501" cy="461665"/>
          </a:xfrm>
        </p:grpSpPr>
        <p:sp>
          <p:nvSpPr>
            <p:cNvPr id="3" name="Rectangle : coins arrondis 2">
              <a:extLst>
                <a:ext uri="{FF2B5EF4-FFF2-40B4-BE49-F238E27FC236}">
                  <a16:creationId xmlns:a16="http://schemas.microsoft.com/office/drawing/2014/main" id="{97DE248D-7837-46EB-BA74-33FB9D6D8783}"/>
                </a:ext>
              </a:extLst>
            </p:cNvPr>
            <p:cNvSpPr/>
            <p:nvPr/>
          </p:nvSpPr>
          <p:spPr>
            <a:xfrm>
              <a:off x="6561185" y="5476731"/>
              <a:ext cx="1568564" cy="461665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274E9265-893C-42FE-8557-F5B150B3502D}"/>
                </a:ext>
              </a:extLst>
            </p:cNvPr>
            <p:cNvSpPr txBox="1"/>
            <p:nvPr/>
          </p:nvSpPr>
          <p:spPr>
            <a:xfrm>
              <a:off x="6561185" y="5548936"/>
              <a:ext cx="1631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Rejoindre la botte !</a:t>
              </a:r>
              <a:endParaRPr lang="fr-FR" sz="1400" dirty="0"/>
            </a:p>
          </p:txBody>
        </p:sp>
      </p:grpSp>
      <p:sp>
        <p:nvSpPr>
          <p:cNvPr id="7" name="ZoneTexte 6">
            <a:extLst>
              <a:ext uri="{FF2B5EF4-FFF2-40B4-BE49-F238E27FC236}">
                <a16:creationId xmlns:a16="http://schemas.microsoft.com/office/drawing/2014/main" id="{BCB62284-2EEB-42F3-B5AF-20A4024083DD}"/>
              </a:ext>
            </a:extLst>
          </p:cNvPr>
          <p:cNvSpPr txBox="1"/>
          <p:nvPr/>
        </p:nvSpPr>
        <p:spPr>
          <a:xfrm>
            <a:off x="10519794" y="1182848"/>
            <a:ext cx="1494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Rajouter </a:t>
            </a:r>
            <a:r>
              <a:rPr lang="fr-CA" dirty="0" err="1"/>
              <a:t>mdp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2564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BC4DF2D4-3DA3-437F-A38A-69D847F9E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D71F5ACC-E894-461C-BBA0-BDBAD5A0C603}"/>
              </a:ext>
            </a:extLst>
          </p:cNvPr>
          <p:cNvSpPr/>
          <p:nvPr/>
        </p:nvSpPr>
        <p:spPr>
          <a:xfrm>
            <a:off x="2460171" y="1324947"/>
            <a:ext cx="7271658" cy="62129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4" name="Image 83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41CA6A6E-4D69-4EBE-811D-0AD343582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56975" flipV="1">
            <a:off x="8890396" y="1375109"/>
            <a:ext cx="702656" cy="465166"/>
          </a:xfrm>
          <a:prstGeom prst="rect">
            <a:avLst/>
          </a:prstGeom>
        </p:spPr>
      </p:pic>
      <p:sp>
        <p:nvSpPr>
          <p:cNvPr id="85" name="ZoneTexte 84">
            <a:extLst>
              <a:ext uri="{FF2B5EF4-FFF2-40B4-BE49-F238E27FC236}">
                <a16:creationId xmlns:a16="http://schemas.microsoft.com/office/drawing/2014/main" id="{7E714609-7BC3-47B1-9F86-3C3C2D3A177F}"/>
              </a:ext>
            </a:extLst>
          </p:cNvPr>
          <p:cNvSpPr txBox="1"/>
          <p:nvPr/>
        </p:nvSpPr>
        <p:spPr>
          <a:xfrm>
            <a:off x="7804419" y="1691582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b="1" u="sng" dirty="0"/>
              <a:t>Se connecter</a:t>
            </a:r>
            <a:endParaRPr lang="fr-FR" sz="1400" b="1" u="sng" dirty="0"/>
          </a:p>
        </p:txBody>
      </p:sp>
      <p:pic>
        <p:nvPicPr>
          <p:cNvPr id="86" name="Image 85">
            <a:extLst>
              <a:ext uri="{FF2B5EF4-FFF2-40B4-BE49-F238E27FC236}">
                <a16:creationId xmlns:a16="http://schemas.microsoft.com/office/drawing/2014/main" id="{53F60D28-9D56-445A-99ED-3B231FB08E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209" y="1479703"/>
            <a:ext cx="255978" cy="255978"/>
          </a:xfrm>
          <a:prstGeom prst="rect">
            <a:avLst/>
          </a:prstGeom>
        </p:spPr>
      </p:pic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E83809AF-03D1-4F6D-A2AC-911904F689D6}"/>
              </a:ext>
            </a:extLst>
          </p:cNvPr>
          <p:cNvCxnSpPr/>
          <p:nvPr/>
        </p:nvCxnSpPr>
        <p:spPr>
          <a:xfrm>
            <a:off x="6212720" y="1438415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8" name="Image 87">
            <a:extLst>
              <a:ext uri="{FF2B5EF4-FFF2-40B4-BE49-F238E27FC236}">
                <a16:creationId xmlns:a16="http://schemas.microsoft.com/office/drawing/2014/main" id="{4E13DF39-5404-4A88-B843-EF1352C836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712971" y="1476078"/>
            <a:ext cx="253812" cy="258992"/>
          </a:xfrm>
          <a:prstGeom prst="rect">
            <a:avLst/>
          </a:prstGeom>
        </p:spPr>
      </p:pic>
      <p:pic>
        <p:nvPicPr>
          <p:cNvPr id="89" name="Image 88">
            <a:extLst>
              <a:ext uri="{FF2B5EF4-FFF2-40B4-BE49-F238E27FC236}">
                <a16:creationId xmlns:a16="http://schemas.microsoft.com/office/drawing/2014/main" id="{9C2C21BA-EE84-4697-BE43-8FDA1E9CBD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686" y="1415268"/>
            <a:ext cx="361701" cy="361701"/>
          </a:xfrm>
          <a:prstGeom prst="rect">
            <a:avLst/>
          </a:prstGeom>
        </p:spPr>
      </p:pic>
      <p:pic>
        <p:nvPicPr>
          <p:cNvPr id="90" name="Image 89">
            <a:extLst>
              <a:ext uri="{FF2B5EF4-FFF2-40B4-BE49-F238E27FC236}">
                <a16:creationId xmlns:a16="http://schemas.microsoft.com/office/drawing/2014/main" id="{2140234E-48A4-4190-8CF5-0C82CF4511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480" y="1438415"/>
            <a:ext cx="343198" cy="343198"/>
          </a:xfrm>
          <a:prstGeom prst="rect">
            <a:avLst/>
          </a:prstGeom>
        </p:spPr>
      </p:pic>
      <p:pic>
        <p:nvPicPr>
          <p:cNvPr id="91" name="Image 90">
            <a:extLst>
              <a:ext uri="{FF2B5EF4-FFF2-40B4-BE49-F238E27FC236}">
                <a16:creationId xmlns:a16="http://schemas.microsoft.com/office/drawing/2014/main" id="{02071741-24F3-463F-A31D-6C1FE3A6D3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827" y="1427654"/>
            <a:ext cx="360076" cy="360076"/>
          </a:xfrm>
          <a:prstGeom prst="rect">
            <a:avLst/>
          </a:prstGeom>
        </p:spPr>
      </p:pic>
      <p:pic>
        <p:nvPicPr>
          <p:cNvPr id="92" name="Image 91">
            <a:extLst>
              <a:ext uri="{FF2B5EF4-FFF2-40B4-BE49-F238E27FC236}">
                <a16:creationId xmlns:a16="http://schemas.microsoft.com/office/drawing/2014/main" id="{1C48EB22-260E-459A-852C-61E203DBC4C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391" y="1509335"/>
            <a:ext cx="2118465" cy="257794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E777F20B-CC7B-4F3E-91A7-54F01F392FC7}"/>
              </a:ext>
            </a:extLst>
          </p:cNvPr>
          <p:cNvGrpSpPr/>
          <p:nvPr/>
        </p:nvGrpSpPr>
        <p:grpSpPr>
          <a:xfrm>
            <a:off x="3574041" y="2714713"/>
            <a:ext cx="5043918" cy="2776239"/>
            <a:chOff x="3306984" y="2435290"/>
            <a:chExt cx="5043918" cy="2776239"/>
          </a:xfrm>
        </p:grpSpPr>
        <p:sp>
          <p:nvSpPr>
            <p:cNvPr id="69" name="Rectangle : coins arrondis 68">
              <a:extLst>
                <a:ext uri="{FF2B5EF4-FFF2-40B4-BE49-F238E27FC236}">
                  <a16:creationId xmlns:a16="http://schemas.microsoft.com/office/drawing/2014/main" id="{C7D60E98-4C03-4DFE-8EB6-9B4E7EDF5938}"/>
                </a:ext>
              </a:extLst>
            </p:cNvPr>
            <p:cNvSpPr/>
            <p:nvPr/>
          </p:nvSpPr>
          <p:spPr>
            <a:xfrm>
              <a:off x="3306984" y="2435290"/>
              <a:ext cx="5043918" cy="2776239"/>
            </a:xfrm>
            <a:prstGeom prst="roundRect">
              <a:avLst/>
            </a:prstGeom>
            <a:solidFill>
              <a:schemeClr val="accent2">
                <a:alpha val="52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9655C9DA-D32E-4D00-A48E-AA73D1F2A5F9}"/>
                </a:ext>
              </a:extLst>
            </p:cNvPr>
            <p:cNvSpPr txBox="1"/>
            <p:nvPr/>
          </p:nvSpPr>
          <p:spPr>
            <a:xfrm>
              <a:off x="3902198" y="2532939"/>
              <a:ext cx="40240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T’es déjà une </a:t>
              </a:r>
              <a:r>
                <a:rPr lang="fr-CA" sz="1400" dirty="0" err="1"/>
                <a:t>karott</a:t>
              </a:r>
              <a:r>
                <a:rPr lang="fr-CA" sz="1400" dirty="0"/>
                <a:t> de la botte ? Alors annonce toi…</a:t>
              </a:r>
              <a:endParaRPr lang="fr-FR" sz="1400" dirty="0"/>
            </a:p>
          </p:txBody>
        </p:sp>
        <p:grpSp>
          <p:nvGrpSpPr>
            <p:cNvPr id="73" name="Groupe 72">
              <a:extLst>
                <a:ext uri="{FF2B5EF4-FFF2-40B4-BE49-F238E27FC236}">
                  <a16:creationId xmlns:a16="http://schemas.microsoft.com/office/drawing/2014/main" id="{50F2E987-AC1B-4EB8-829E-F15FE7A046E5}"/>
                </a:ext>
              </a:extLst>
            </p:cNvPr>
            <p:cNvGrpSpPr/>
            <p:nvPr/>
          </p:nvGrpSpPr>
          <p:grpSpPr>
            <a:xfrm>
              <a:off x="4124981" y="3290285"/>
              <a:ext cx="3522608" cy="380917"/>
              <a:chOff x="3206054" y="2636712"/>
              <a:chExt cx="3815266" cy="502637"/>
            </a:xfrm>
          </p:grpSpPr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3B0B1470-C70B-416A-BD53-F2674398CFE2}"/>
                  </a:ext>
                </a:extLst>
              </p:cNvPr>
              <p:cNvSpPr/>
              <p:nvPr/>
            </p:nvSpPr>
            <p:spPr>
              <a:xfrm>
                <a:off x="3222364" y="2636712"/>
                <a:ext cx="3798956" cy="5026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3" name="ZoneTexte 112">
                <a:extLst>
                  <a:ext uri="{FF2B5EF4-FFF2-40B4-BE49-F238E27FC236}">
                    <a16:creationId xmlns:a16="http://schemas.microsoft.com/office/drawing/2014/main" id="{FF0D6D97-AB6B-41A9-94A9-FE881C7535E7}"/>
                  </a:ext>
                </a:extLst>
              </p:cNvPr>
              <p:cNvSpPr txBox="1"/>
              <p:nvPr/>
            </p:nvSpPr>
            <p:spPr>
              <a:xfrm>
                <a:off x="3206054" y="2739143"/>
                <a:ext cx="1677712" cy="327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Pseudonyme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pic>
          <p:nvPicPr>
            <p:cNvPr id="80" name="Image 79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B862FB96-762A-4FF2-815D-26B28DA6F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635340" y="3349841"/>
              <a:ext cx="556473" cy="368391"/>
            </a:xfrm>
            <a:prstGeom prst="rect">
              <a:avLst/>
            </a:prstGeom>
          </p:spPr>
        </p:pic>
        <p:grpSp>
          <p:nvGrpSpPr>
            <p:cNvPr id="81" name="Groupe 80">
              <a:extLst>
                <a:ext uri="{FF2B5EF4-FFF2-40B4-BE49-F238E27FC236}">
                  <a16:creationId xmlns:a16="http://schemas.microsoft.com/office/drawing/2014/main" id="{0A79B2F8-F774-435B-A260-A161D0CFA2A6}"/>
                </a:ext>
              </a:extLst>
            </p:cNvPr>
            <p:cNvGrpSpPr/>
            <p:nvPr/>
          </p:nvGrpSpPr>
          <p:grpSpPr>
            <a:xfrm>
              <a:off x="4140040" y="3864076"/>
              <a:ext cx="3507549" cy="368982"/>
              <a:chOff x="3218983" y="2350045"/>
              <a:chExt cx="3798956" cy="441494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91FD2395-1170-4DD6-B6FB-25AF8AC4A33E}"/>
                  </a:ext>
                </a:extLst>
              </p:cNvPr>
              <p:cNvSpPr/>
              <p:nvPr/>
            </p:nvSpPr>
            <p:spPr>
              <a:xfrm>
                <a:off x="3218983" y="2350045"/>
                <a:ext cx="3798956" cy="4358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9" name="ZoneTexte 98">
                <a:extLst>
                  <a:ext uri="{FF2B5EF4-FFF2-40B4-BE49-F238E27FC236}">
                    <a16:creationId xmlns:a16="http://schemas.microsoft.com/office/drawing/2014/main" id="{A8D44CC9-6C08-4F0B-BF85-27C8E4245899}"/>
                  </a:ext>
                </a:extLst>
              </p:cNvPr>
              <p:cNvSpPr txBox="1"/>
              <p:nvPr/>
            </p:nvSpPr>
            <p:spPr>
              <a:xfrm>
                <a:off x="3232987" y="2423278"/>
                <a:ext cx="1677713" cy="368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Adresse mail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pic>
          <p:nvPicPr>
            <p:cNvPr id="93" name="Image 92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51CE35D3-3497-4E2B-B7B5-4CC62BBAB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683966" y="3911187"/>
              <a:ext cx="556473" cy="368391"/>
            </a:xfrm>
            <a:prstGeom prst="rect">
              <a:avLst/>
            </a:prstGeom>
          </p:spPr>
        </p:pic>
      </p:grpSp>
      <p:grpSp>
        <p:nvGrpSpPr>
          <p:cNvPr id="118" name="Groupe 117">
            <a:extLst>
              <a:ext uri="{FF2B5EF4-FFF2-40B4-BE49-F238E27FC236}">
                <a16:creationId xmlns:a16="http://schemas.microsoft.com/office/drawing/2014/main" id="{83C6A07D-C75E-4613-9D57-EABC4A1763D4}"/>
              </a:ext>
            </a:extLst>
          </p:cNvPr>
          <p:cNvGrpSpPr/>
          <p:nvPr/>
        </p:nvGrpSpPr>
        <p:grpSpPr>
          <a:xfrm>
            <a:off x="5416551" y="4773270"/>
            <a:ext cx="1631501" cy="461665"/>
            <a:chOff x="6561185" y="5476731"/>
            <a:chExt cx="1631501" cy="461665"/>
          </a:xfrm>
        </p:grpSpPr>
        <p:sp>
          <p:nvSpPr>
            <p:cNvPr id="119" name="Rectangle : coins arrondis 118">
              <a:extLst>
                <a:ext uri="{FF2B5EF4-FFF2-40B4-BE49-F238E27FC236}">
                  <a16:creationId xmlns:a16="http://schemas.microsoft.com/office/drawing/2014/main" id="{2AC32E2A-22A2-41A3-9584-AFC24D54CF1E}"/>
                </a:ext>
              </a:extLst>
            </p:cNvPr>
            <p:cNvSpPr/>
            <p:nvPr/>
          </p:nvSpPr>
          <p:spPr>
            <a:xfrm>
              <a:off x="6561185" y="5476731"/>
              <a:ext cx="1568564" cy="461665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0" name="ZoneTexte 119">
              <a:extLst>
                <a:ext uri="{FF2B5EF4-FFF2-40B4-BE49-F238E27FC236}">
                  <a16:creationId xmlns:a16="http://schemas.microsoft.com/office/drawing/2014/main" id="{CAF7E7CB-0637-4A61-AD68-99FDE832F4AE}"/>
                </a:ext>
              </a:extLst>
            </p:cNvPr>
            <p:cNvSpPr txBox="1"/>
            <p:nvPr/>
          </p:nvSpPr>
          <p:spPr>
            <a:xfrm>
              <a:off x="6561185" y="5548936"/>
              <a:ext cx="1631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Rejoindre la botte !</a:t>
              </a:r>
              <a:endParaRPr lang="fr-F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69379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DB9988AD-B256-433C-B195-68AF04BBD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AA0E4EF-8B60-497A-9C2F-683582765C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103" y="1356509"/>
            <a:ext cx="5592635" cy="4926845"/>
          </a:xfrm>
          <a:prstGeom prst="rect">
            <a:avLst/>
          </a:prstGeom>
        </p:spPr>
      </p:pic>
      <p:pic>
        <p:nvPicPr>
          <p:cNvPr id="9" name="Image 8" descr="Une image contenant table&#10;&#10;Description générée automatiquement">
            <a:extLst>
              <a:ext uri="{FF2B5EF4-FFF2-40B4-BE49-F238E27FC236}">
                <a16:creationId xmlns:a16="http://schemas.microsoft.com/office/drawing/2014/main" id="{0956E396-DB67-4824-8127-9E3638A18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095" y="1937857"/>
            <a:ext cx="1781300" cy="4345496"/>
          </a:xfrm>
          <a:prstGeom prst="rect">
            <a:avLst/>
          </a:prstGeom>
        </p:spPr>
      </p:pic>
      <p:pic>
        <p:nvPicPr>
          <p:cNvPr id="11" name="Image 1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F5E9C174-6A45-4F71-887D-E45F6D0CFD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7606973" y="3910015"/>
            <a:ext cx="710934" cy="533610"/>
          </a:xfrm>
          <a:prstGeom prst="rect">
            <a:avLst/>
          </a:prstGeom>
        </p:spPr>
      </p:pic>
      <p:pic>
        <p:nvPicPr>
          <p:cNvPr id="12" name="Image 11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0B6486F4-1D7B-4947-A0A9-234036A4C7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6718638" y="1803481"/>
            <a:ext cx="710934" cy="533610"/>
          </a:xfrm>
          <a:prstGeom prst="rect">
            <a:avLst/>
          </a:prstGeom>
        </p:spPr>
      </p:pic>
      <p:pic>
        <p:nvPicPr>
          <p:cNvPr id="13" name="Image 12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82A8DC65-8623-4D6F-9777-8615873815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5074283" y="4826913"/>
            <a:ext cx="710934" cy="533610"/>
          </a:xfrm>
          <a:prstGeom prst="rect">
            <a:avLst/>
          </a:prstGeom>
        </p:spPr>
      </p:pic>
      <p:pic>
        <p:nvPicPr>
          <p:cNvPr id="14" name="Image 13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B645EBB4-2599-4E29-8EA3-5120F7B523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3439969" y="2021593"/>
            <a:ext cx="710934" cy="470646"/>
          </a:xfrm>
          <a:prstGeom prst="rect">
            <a:avLst/>
          </a:prstGeom>
        </p:spPr>
      </p:pic>
      <p:pic>
        <p:nvPicPr>
          <p:cNvPr id="16" name="Image 15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F9DDD6EA-34A4-4618-A67B-691A6980CD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111" y="2695950"/>
            <a:ext cx="625594" cy="35549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24355B09-68BE-4B4C-A2E5-BC98B66654B1}"/>
              </a:ext>
            </a:extLst>
          </p:cNvPr>
          <p:cNvSpPr txBox="1"/>
          <p:nvPr/>
        </p:nvSpPr>
        <p:spPr>
          <a:xfrm>
            <a:off x="2431403" y="2622118"/>
            <a:ext cx="15675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100" dirty="0"/>
              <a:t>Chez Loïck, spécialiste de la carotte</a:t>
            </a:r>
            <a:endParaRPr lang="fr-FR" sz="1100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970DDE4-A11A-4B25-9274-A9DBADF31F3C}"/>
              </a:ext>
            </a:extLst>
          </p:cNvPr>
          <p:cNvSpPr txBox="1"/>
          <p:nvPr/>
        </p:nvSpPr>
        <p:spPr>
          <a:xfrm>
            <a:off x="2646434" y="3118555"/>
            <a:ext cx="14812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000" dirty="0"/>
              <a:t>Botte de carottes : 0,50€</a:t>
            </a:r>
            <a:endParaRPr lang="fr-FR" sz="10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E33A53C-3673-46E8-9599-49F93CFA5C4C}"/>
              </a:ext>
            </a:extLst>
          </p:cNvPr>
          <p:cNvSpPr txBox="1"/>
          <p:nvPr/>
        </p:nvSpPr>
        <p:spPr>
          <a:xfrm>
            <a:off x="2664279" y="3460657"/>
            <a:ext cx="14812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000" dirty="0"/>
              <a:t>Salade (laitues): 0,10€</a:t>
            </a:r>
            <a:endParaRPr lang="fr-FR" sz="10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59586EF4-3317-4561-92CF-E288A850A67D}"/>
              </a:ext>
            </a:extLst>
          </p:cNvPr>
          <p:cNvSpPr txBox="1"/>
          <p:nvPr/>
        </p:nvSpPr>
        <p:spPr>
          <a:xfrm>
            <a:off x="2624246" y="3837977"/>
            <a:ext cx="1481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000" dirty="0"/>
              <a:t>Pommes de terre du potager : 0,10€</a:t>
            </a:r>
            <a:endParaRPr lang="fr-FR" sz="1000" dirty="0"/>
          </a:p>
        </p:txBody>
      </p:sp>
      <p:pic>
        <p:nvPicPr>
          <p:cNvPr id="21" name="Image 2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11EF32D7-40FA-4B68-9501-3B5A6B54F5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2370728" y="2999146"/>
            <a:ext cx="580779" cy="38448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5924AD6D-1F0D-4978-8721-CA4033BE10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791" y="3931344"/>
            <a:ext cx="279283" cy="246329"/>
          </a:xfrm>
          <a:prstGeom prst="rect">
            <a:avLst/>
          </a:prstGeom>
        </p:spPr>
      </p:pic>
      <p:pic>
        <p:nvPicPr>
          <p:cNvPr id="25" name="Image 24" descr="Une image contenant légume, plante, fermer&#10;&#10;Description générée automatiquement">
            <a:extLst>
              <a:ext uri="{FF2B5EF4-FFF2-40B4-BE49-F238E27FC236}">
                <a16:creationId xmlns:a16="http://schemas.microsoft.com/office/drawing/2014/main" id="{6658A8C7-9D27-4BB2-851C-E0D7D8CBD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380" y="3499319"/>
            <a:ext cx="350164" cy="204302"/>
          </a:xfrm>
          <a:prstGeom prst="rect">
            <a:avLst/>
          </a:prstGeom>
        </p:spPr>
      </p:pic>
      <p:pic>
        <p:nvPicPr>
          <p:cNvPr id="27" name="Image 26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2613EB5C-C975-48D6-8F43-753DE6298C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202" y="4077049"/>
            <a:ext cx="249853" cy="326164"/>
          </a:xfrm>
          <a:prstGeom prst="rect">
            <a:avLst/>
          </a:prstGeom>
        </p:spPr>
      </p:pic>
      <p:pic>
        <p:nvPicPr>
          <p:cNvPr id="28" name="Image 27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C9B0E476-CE7B-45D3-A894-3F49763037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3994" y="3118858"/>
            <a:ext cx="249853" cy="326164"/>
          </a:xfrm>
          <a:prstGeom prst="rect">
            <a:avLst/>
          </a:prstGeom>
        </p:spPr>
      </p:pic>
      <p:pic>
        <p:nvPicPr>
          <p:cNvPr id="29" name="Image 28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396B2AAD-659D-4423-8B94-A294A1BD86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264" y="4567532"/>
            <a:ext cx="249853" cy="287678"/>
          </a:xfrm>
          <a:prstGeom prst="rect">
            <a:avLst/>
          </a:prstGeom>
        </p:spPr>
      </p:pic>
      <p:pic>
        <p:nvPicPr>
          <p:cNvPr id="30" name="Image 29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E4CD35B2-0905-4664-87ED-8ADBBCEE08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264" y="5160074"/>
            <a:ext cx="249853" cy="287678"/>
          </a:xfrm>
          <a:prstGeom prst="rect">
            <a:avLst/>
          </a:prstGeom>
        </p:spPr>
      </p:pic>
      <p:pic>
        <p:nvPicPr>
          <p:cNvPr id="31" name="Image 3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4BA30CDB-C779-42BA-836D-1EAEB923E0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3475637" y="5673286"/>
            <a:ext cx="710934" cy="470646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47AF9084-C955-4BBB-B7EB-213AF08EF97E}"/>
              </a:ext>
            </a:extLst>
          </p:cNvPr>
          <p:cNvSpPr/>
          <p:nvPr/>
        </p:nvSpPr>
        <p:spPr>
          <a:xfrm>
            <a:off x="4190331" y="1356509"/>
            <a:ext cx="5578573" cy="601327"/>
          </a:xfrm>
          <a:prstGeom prst="rect">
            <a:avLst/>
          </a:prstGeom>
          <a:solidFill>
            <a:srgbClr val="ED7D3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4EC4402C-735C-4EA3-92EF-054072F2AA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515" y="1411117"/>
            <a:ext cx="457264" cy="457264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8BF7B2AB-E1F3-47A5-93EC-3CC8ABB34B4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16" y="1403477"/>
            <a:ext cx="457264" cy="457264"/>
          </a:xfrm>
          <a:prstGeom prst="rect">
            <a:avLst/>
          </a:prstGeom>
        </p:spPr>
      </p:pic>
      <p:pic>
        <p:nvPicPr>
          <p:cNvPr id="38" name="Image 37">
            <a:extLst>
              <a:ext uri="{FF2B5EF4-FFF2-40B4-BE49-F238E27FC236}">
                <a16:creationId xmlns:a16="http://schemas.microsoft.com/office/drawing/2014/main" id="{080292E7-E285-46E9-B813-A6C861F6591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710" y="1453185"/>
            <a:ext cx="343198" cy="343198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77DB054E-209D-463F-A505-9507123604B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104" y="1453185"/>
            <a:ext cx="360076" cy="360076"/>
          </a:xfrm>
          <a:prstGeom prst="rect">
            <a:avLst/>
          </a:prstGeom>
        </p:spPr>
      </p:pic>
      <p:pic>
        <p:nvPicPr>
          <p:cNvPr id="42" name="Image 41">
            <a:extLst>
              <a:ext uri="{FF2B5EF4-FFF2-40B4-BE49-F238E27FC236}">
                <a16:creationId xmlns:a16="http://schemas.microsoft.com/office/drawing/2014/main" id="{E331E1CB-BA05-4E23-AFFF-6A0487B8D2B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388" y="1466743"/>
            <a:ext cx="321284" cy="320190"/>
          </a:xfrm>
          <a:prstGeom prst="rect">
            <a:avLst/>
          </a:prstGeom>
        </p:spPr>
      </p:pic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3D2C4E2C-094A-4773-A7EE-F612C3491C0A}"/>
              </a:ext>
            </a:extLst>
          </p:cNvPr>
          <p:cNvCxnSpPr/>
          <p:nvPr/>
        </p:nvCxnSpPr>
        <p:spPr>
          <a:xfrm flipV="1">
            <a:off x="4170717" y="1349276"/>
            <a:ext cx="0" cy="59798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5" name="Image 44">
            <a:extLst>
              <a:ext uri="{FF2B5EF4-FFF2-40B4-BE49-F238E27FC236}">
                <a16:creationId xmlns:a16="http://schemas.microsoft.com/office/drawing/2014/main" id="{AEC399E2-A5FF-4B3F-B1CE-5E23ED3ADA7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881" y="1512283"/>
            <a:ext cx="2118465" cy="257794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BC799E4E-0B1C-4206-807F-0C1735DCDE8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369" y="1514710"/>
            <a:ext cx="255978" cy="255978"/>
          </a:xfrm>
          <a:prstGeom prst="rect">
            <a:avLst/>
          </a:prstGeom>
        </p:spPr>
      </p:pic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6CF0F190-C6A1-459B-BC24-EE0AD08DBA55}"/>
              </a:ext>
            </a:extLst>
          </p:cNvPr>
          <p:cNvCxnSpPr/>
          <p:nvPr/>
        </p:nvCxnSpPr>
        <p:spPr>
          <a:xfrm>
            <a:off x="8483197" y="1473422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7" name="Image 36">
            <a:extLst>
              <a:ext uri="{FF2B5EF4-FFF2-40B4-BE49-F238E27FC236}">
                <a16:creationId xmlns:a16="http://schemas.microsoft.com/office/drawing/2014/main" id="{FF66E46C-7DDF-4688-81EB-EF142F25C48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8058095" y="1511085"/>
            <a:ext cx="253812" cy="25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715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7AC0C5E-483B-42BE-8960-9385C6AC0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91281AE-37F4-49F1-A4F0-8AE34A548BC4}"/>
              </a:ext>
            </a:extLst>
          </p:cNvPr>
          <p:cNvSpPr/>
          <p:nvPr/>
        </p:nvSpPr>
        <p:spPr>
          <a:xfrm>
            <a:off x="3288485" y="2736729"/>
            <a:ext cx="4689446" cy="355501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13BD5C-DD3D-4B3B-8EF1-3DB8418A21AE}"/>
              </a:ext>
            </a:extLst>
          </p:cNvPr>
          <p:cNvSpPr/>
          <p:nvPr/>
        </p:nvSpPr>
        <p:spPr>
          <a:xfrm>
            <a:off x="3288485" y="1957836"/>
            <a:ext cx="4689446" cy="966088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A042F0-4295-48A9-846F-57710BAF9E5B}"/>
              </a:ext>
            </a:extLst>
          </p:cNvPr>
          <p:cNvSpPr/>
          <p:nvPr/>
        </p:nvSpPr>
        <p:spPr>
          <a:xfrm>
            <a:off x="2431403" y="1356509"/>
            <a:ext cx="7337502" cy="6013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DF8A06A-8262-4341-9D0C-58DC608D7C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903" y="897704"/>
            <a:ext cx="457264" cy="45726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B9CC4FF-5479-41EE-A031-DBE02817B2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40" y="902507"/>
            <a:ext cx="457264" cy="45726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6DE249F-EB54-4C42-BB71-91C16A24D7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21" y="824637"/>
            <a:ext cx="453821" cy="45382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FFE5A6D-6835-4E42-B1CD-11B080C885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52" y="1527205"/>
            <a:ext cx="452281" cy="45074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417C601-7749-43E6-AA5B-448469F9F4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212" y="1497074"/>
            <a:ext cx="2614117" cy="25779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630F92D-4B1B-40CD-879E-7BDE2CE6AF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7931" y="1974613"/>
            <a:ext cx="1765808" cy="1555593"/>
          </a:xfrm>
          <a:prstGeom prst="rect">
            <a:avLst/>
          </a:prstGeom>
        </p:spPr>
      </p:pic>
      <p:pic>
        <p:nvPicPr>
          <p:cNvPr id="12" name="Image 11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40A89669-5C8B-41EB-9AF3-E9D10D0B248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8911417" y="2296209"/>
            <a:ext cx="454660" cy="341257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20DFEC4-50F2-4411-B835-663EA28E4DF6}"/>
              </a:ext>
            </a:extLst>
          </p:cNvPr>
          <p:cNvSpPr txBox="1"/>
          <p:nvPr/>
        </p:nvSpPr>
        <p:spPr>
          <a:xfrm>
            <a:off x="3686015" y="1945322"/>
            <a:ext cx="314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Chez Loïck, spécialiste de la carotte</a:t>
            </a:r>
            <a:endParaRPr lang="fr-FR" dirty="0"/>
          </a:p>
        </p:txBody>
      </p:sp>
      <p:pic>
        <p:nvPicPr>
          <p:cNvPr id="15" name="Image 14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7394EEBA-F803-4CDB-839C-648397FE609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889" y="2070978"/>
            <a:ext cx="998149" cy="567192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5D55270A-A889-4E22-9449-5034E18B595A}"/>
              </a:ext>
            </a:extLst>
          </p:cNvPr>
          <p:cNvSpPr txBox="1"/>
          <p:nvPr/>
        </p:nvSpPr>
        <p:spPr>
          <a:xfrm>
            <a:off x="4287818" y="3873124"/>
            <a:ext cx="1626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Botte de carottes  :</a:t>
            </a:r>
            <a:endParaRPr lang="fr-FR" sz="1400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F33EFC5-0B12-416C-845E-E901CE195BDF}"/>
              </a:ext>
            </a:extLst>
          </p:cNvPr>
          <p:cNvSpPr txBox="1"/>
          <p:nvPr/>
        </p:nvSpPr>
        <p:spPr>
          <a:xfrm>
            <a:off x="4340392" y="4696228"/>
            <a:ext cx="1481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Salade (laitue) :</a:t>
            </a:r>
            <a:endParaRPr lang="fr-FR" sz="14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5F941954-D826-421D-9D02-14F7634CB50A}"/>
              </a:ext>
            </a:extLst>
          </p:cNvPr>
          <p:cNvSpPr txBox="1"/>
          <p:nvPr/>
        </p:nvSpPr>
        <p:spPr>
          <a:xfrm>
            <a:off x="4287818" y="5452514"/>
            <a:ext cx="1626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Pommes de terre </a:t>
            </a:r>
          </a:p>
          <a:p>
            <a:r>
              <a:rPr lang="fr-CA" sz="1400" dirty="0"/>
              <a:t>        du potager :</a:t>
            </a:r>
            <a:endParaRPr lang="fr-FR" sz="1400" dirty="0"/>
          </a:p>
        </p:txBody>
      </p:sp>
      <p:pic>
        <p:nvPicPr>
          <p:cNvPr id="20" name="Image 19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ECECFBF5-9312-402B-B920-A7D3278C15F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3322198" y="3444892"/>
            <a:ext cx="1118433" cy="740414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869E6D36-C086-4759-BCDE-97AEAE07D54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533" y="5402256"/>
            <a:ext cx="462912" cy="408291"/>
          </a:xfrm>
          <a:prstGeom prst="rect">
            <a:avLst/>
          </a:prstGeom>
        </p:spPr>
      </p:pic>
      <p:pic>
        <p:nvPicPr>
          <p:cNvPr id="22" name="Image 21" descr="Une image contenant légume, plante, fermer&#10;&#10;Description générée automatiquement">
            <a:extLst>
              <a:ext uri="{FF2B5EF4-FFF2-40B4-BE49-F238E27FC236}">
                <a16:creationId xmlns:a16="http://schemas.microsoft.com/office/drawing/2014/main" id="{C69DDC4E-E6A0-4E10-ACAC-45142895E78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742" y="4603523"/>
            <a:ext cx="660494" cy="385363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49DADC62-0517-428E-807C-D359762D2D98}"/>
              </a:ext>
            </a:extLst>
          </p:cNvPr>
          <p:cNvSpPr txBox="1"/>
          <p:nvPr/>
        </p:nvSpPr>
        <p:spPr>
          <a:xfrm>
            <a:off x="6092198" y="3873123"/>
            <a:ext cx="733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0,50€</a:t>
            </a:r>
            <a:endParaRPr lang="fr-FR" sz="1400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B162D7D-93BC-4E46-9EE4-42A4B54BD5B9}"/>
              </a:ext>
            </a:extLst>
          </p:cNvPr>
          <p:cNvSpPr txBox="1"/>
          <p:nvPr/>
        </p:nvSpPr>
        <p:spPr>
          <a:xfrm>
            <a:off x="6092198" y="4645906"/>
            <a:ext cx="733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0,15€</a:t>
            </a:r>
            <a:endParaRPr lang="fr-FR" sz="1400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2EFB4039-6066-4B6F-A23F-C04663C581A1}"/>
              </a:ext>
            </a:extLst>
          </p:cNvPr>
          <p:cNvSpPr txBox="1"/>
          <p:nvPr/>
        </p:nvSpPr>
        <p:spPr>
          <a:xfrm>
            <a:off x="6100154" y="5560235"/>
            <a:ext cx="733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0,90€</a:t>
            </a:r>
            <a:endParaRPr lang="fr-FR" sz="1400" dirty="0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5E9A39B-E69C-4F5B-A418-D2ABA0977129}"/>
              </a:ext>
            </a:extLst>
          </p:cNvPr>
          <p:cNvSpPr txBox="1"/>
          <p:nvPr/>
        </p:nvSpPr>
        <p:spPr>
          <a:xfrm>
            <a:off x="4216438" y="4001656"/>
            <a:ext cx="1540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dirty="0">
                <a:solidFill>
                  <a:srgbClr val="FF0000"/>
                </a:solidFill>
                <a:latin typeface="Brush Script MT" panose="03060802040406070304" pitchFamily="66" charset="0"/>
              </a:rPr>
              <a:t>promotion</a:t>
            </a:r>
            <a:endParaRPr lang="fr-FR" dirty="0">
              <a:solidFill>
                <a:srgbClr val="FF0000"/>
              </a:solidFill>
              <a:latin typeface="Brush Script MT" panose="03060802040406070304" pitchFamily="66" charset="0"/>
            </a:endParaRPr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BEAFE12-83C4-40C8-928C-089ADA8AAB01}"/>
              </a:ext>
            </a:extLst>
          </p:cNvPr>
          <p:cNvSpPr/>
          <p:nvPr/>
        </p:nvSpPr>
        <p:spPr>
          <a:xfrm>
            <a:off x="8287385" y="3627226"/>
            <a:ext cx="1230853" cy="62178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E8D1A723-FA01-4B91-8AFE-B1739B3B27DD}"/>
              </a:ext>
            </a:extLst>
          </p:cNvPr>
          <p:cNvSpPr txBox="1"/>
          <p:nvPr/>
        </p:nvSpPr>
        <p:spPr>
          <a:xfrm>
            <a:off x="8494910" y="371418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Y aller !</a:t>
            </a:r>
            <a:endParaRPr lang="fr-FR" dirty="0"/>
          </a:p>
        </p:txBody>
      </p: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AFCCB024-2F09-4567-AE5E-0134559BE86A}"/>
              </a:ext>
            </a:extLst>
          </p:cNvPr>
          <p:cNvGrpSpPr/>
          <p:nvPr/>
        </p:nvGrpSpPr>
        <p:grpSpPr>
          <a:xfrm>
            <a:off x="6785195" y="3860507"/>
            <a:ext cx="880726" cy="317673"/>
            <a:chOff x="6785195" y="3306833"/>
            <a:chExt cx="880726" cy="317673"/>
          </a:xfrm>
        </p:grpSpPr>
        <p:pic>
          <p:nvPicPr>
            <p:cNvPr id="30" name="Image 29">
              <a:extLst>
                <a:ext uri="{FF2B5EF4-FFF2-40B4-BE49-F238E27FC236}">
                  <a16:creationId xmlns:a16="http://schemas.microsoft.com/office/drawing/2014/main" id="{1A105C09-38D9-497C-AF0A-6927422EDE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5195" y="3337294"/>
              <a:ext cx="256753" cy="256753"/>
            </a:xfrm>
            <a:prstGeom prst="rect">
              <a:avLst/>
            </a:prstGeom>
          </p:spPr>
        </p:pic>
        <p:pic>
          <p:nvPicPr>
            <p:cNvPr id="31" name="Image 30">
              <a:extLst>
                <a:ext uri="{FF2B5EF4-FFF2-40B4-BE49-F238E27FC236}">
                  <a16:creationId xmlns:a16="http://schemas.microsoft.com/office/drawing/2014/main" id="{F677E3BC-0984-42B6-8ED7-71495BFBA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6326" y="3306833"/>
              <a:ext cx="317673" cy="317673"/>
            </a:xfrm>
            <a:prstGeom prst="rect">
              <a:avLst/>
            </a:prstGeom>
          </p:spPr>
        </p:pic>
        <p:pic>
          <p:nvPicPr>
            <p:cNvPr id="33" name="Image 32">
              <a:extLst>
                <a:ext uri="{FF2B5EF4-FFF2-40B4-BE49-F238E27FC236}">
                  <a16:creationId xmlns:a16="http://schemas.microsoft.com/office/drawing/2014/main" id="{AC60B533-D1F9-4B49-B0FD-A7AB0E22B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168" y="3335647"/>
              <a:ext cx="256753" cy="256753"/>
            </a:xfrm>
            <a:prstGeom prst="rect">
              <a:avLst/>
            </a:prstGeom>
          </p:spPr>
        </p:pic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1ADC66CC-A549-4FF9-A882-3D18DE32AFBF}"/>
              </a:ext>
            </a:extLst>
          </p:cNvPr>
          <p:cNvGrpSpPr/>
          <p:nvPr/>
        </p:nvGrpSpPr>
        <p:grpSpPr>
          <a:xfrm>
            <a:off x="6780899" y="4610427"/>
            <a:ext cx="880726" cy="317673"/>
            <a:chOff x="6785195" y="3306833"/>
            <a:chExt cx="880726" cy="317673"/>
          </a:xfrm>
        </p:grpSpPr>
        <p:pic>
          <p:nvPicPr>
            <p:cNvPr id="36" name="Image 35">
              <a:extLst>
                <a:ext uri="{FF2B5EF4-FFF2-40B4-BE49-F238E27FC236}">
                  <a16:creationId xmlns:a16="http://schemas.microsoft.com/office/drawing/2014/main" id="{C6B583A2-1173-44B3-964E-F67266B3B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5195" y="3337294"/>
              <a:ext cx="256753" cy="256753"/>
            </a:xfrm>
            <a:prstGeom prst="rect">
              <a:avLst/>
            </a:prstGeom>
          </p:spPr>
        </p:pic>
        <p:pic>
          <p:nvPicPr>
            <p:cNvPr id="37" name="Image 36">
              <a:extLst>
                <a:ext uri="{FF2B5EF4-FFF2-40B4-BE49-F238E27FC236}">
                  <a16:creationId xmlns:a16="http://schemas.microsoft.com/office/drawing/2014/main" id="{6ECD293A-2598-4FC2-A594-BF13FD75F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6326" y="3306833"/>
              <a:ext cx="317673" cy="317673"/>
            </a:xfrm>
            <a:prstGeom prst="rect">
              <a:avLst/>
            </a:prstGeom>
          </p:spPr>
        </p:pic>
        <p:pic>
          <p:nvPicPr>
            <p:cNvPr id="38" name="Image 37">
              <a:extLst>
                <a:ext uri="{FF2B5EF4-FFF2-40B4-BE49-F238E27FC236}">
                  <a16:creationId xmlns:a16="http://schemas.microsoft.com/office/drawing/2014/main" id="{12E6C182-FB06-4129-878A-FDF2C82D8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168" y="3335647"/>
              <a:ext cx="256753" cy="256753"/>
            </a:xfrm>
            <a:prstGeom prst="rect">
              <a:avLst/>
            </a:prstGeom>
          </p:spPr>
        </p:pic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CCC9674D-6599-46FB-9002-26E444E0C4A5}"/>
              </a:ext>
            </a:extLst>
          </p:cNvPr>
          <p:cNvGrpSpPr/>
          <p:nvPr/>
        </p:nvGrpSpPr>
        <p:grpSpPr>
          <a:xfrm>
            <a:off x="6780503" y="5534652"/>
            <a:ext cx="880726" cy="317673"/>
            <a:chOff x="6785195" y="3306833"/>
            <a:chExt cx="880726" cy="317673"/>
          </a:xfrm>
        </p:grpSpPr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EEE2B5DF-867C-4029-9FCE-DA1E4331D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5195" y="3337294"/>
              <a:ext cx="256753" cy="256753"/>
            </a:xfrm>
            <a:prstGeom prst="rect">
              <a:avLst/>
            </a:prstGeom>
          </p:spPr>
        </p:pic>
        <p:pic>
          <p:nvPicPr>
            <p:cNvPr id="41" name="Image 40">
              <a:extLst>
                <a:ext uri="{FF2B5EF4-FFF2-40B4-BE49-F238E27FC236}">
                  <a16:creationId xmlns:a16="http://schemas.microsoft.com/office/drawing/2014/main" id="{53666620-4634-4BE0-86A3-5B121F185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6326" y="3306833"/>
              <a:ext cx="317673" cy="317673"/>
            </a:xfrm>
            <a:prstGeom prst="rect">
              <a:avLst/>
            </a:prstGeom>
          </p:spPr>
        </p:pic>
        <p:pic>
          <p:nvPicPr>
            <p:cNvPr id="42" name="Image 41">
              <a:extLst>
                <a:ext uri="{FF2B5EF4-FFF2-40B4-BE49-F238E27FC236}">
                  <a16:creationId xmlns:a16="http://schemas.microsoft.com/office/drawing/2014/main" id="{E69DD78C-B877-4426-85BB-144B4717A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168" y="3335647"/>
              <a:ext cx="256753" cy="256753"/>
            </a:xfrm>
            <a:prstGeom prst="rect">
              <a:avLst/>
            </a:prstGeom>
          </p:spPr>
        </p:pic>
      </p:grpSp>
      <p:sp>
        <p:nvSpPr>
          <p:cNvPr id="43" name="Ellipse 42">
            <a:extLst>
              <a:ext uri="{FF2B5EF4-FFF2-40B4-BE49-F238E27FC236}">
                <a16:creationId xmlns:a16="http://schemas.microsoft.com/office/drawing/2014/main" id="{4FFFEA93-F332-4776-84B9-876C7FDC188F}"/>
              </a:ext>
            </a:extLst>
          </p:cNvPr>
          <p:cNvSpPr/>
          <p:nvPr/>
        </p:nvSpPr>
        <p:spPr>
          <a:xfrm>
            <a:off x="2684855" y="2002374"/>
            <a:ext cx="1048624" cy="879126"/>
          </a:xfrm>
          <a:prstGeom prst="ellipse">
            <a:avLst/>
          </a:prstGeom>
          <a:blipFill dpi="0"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59DFB3DC-44AC-4359-92DE-6CA2CBB09585}"/>
              </a:ext>
            </a:extLst>
          </p:cNvPr>
          <p:cNvSpPr txBox="1"/>
          <p:nvPr/>
        </p:nvSpPr>
        <p:spPr>
          <a:xfrm>
            <a:off x="4162324" y="2570266"/>
            <a:ext cx="29417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050" i="1" dirty="0"/>
              <a:t>On carotte de père en fils depuis 1847…</a:t>
            </a:r>
            <a:endParaRPr lang="fr-FR" sz="1050" i="1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757C84C6-1DDF-4120-850C-AB029F6F7946}"/>
              </a:ext>
            </a:extLst>
          </p:cNvPr>
          <p:cNvSpPr txBox="1"/>
          <p:nvPr/>
        </p:nvSpPr>
        <p:spPr>
          <a:xfrm>
            <a:off x="3290282" y="3810323"/>
            <a:ext cx="423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dirty="0">
                <a:solidFill>
                  <a:srgbClr val="00B050"/>
                </a:solidFill>
                <a:latin typeface="Brush Script MT" panose="03060802040406070304" pitchFamily="66" charset="0"/>
              </a:rPr>
              <a:t>bio</a:t>
            </a:r>
            <a:endParaRPr lang="fr-FR" dirty="0">
              <a:solidFill>
                <a:srgbClr val="00B050"/>
              </a:solidFill>
              <a:latin typeface="Brush Script MT" panose="03060802040406070304" pitchFamily="66" charset="0"/>
            </a:endParaRPr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A29F0AF3-C047-4017-AB8C-B40AB57F1E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16" y="1403477"/>
            <a:ext cx="457264" cy="457264"/>
          </a:xfrm>
          <a:prstGeom prst="rect">
            <a:avLst/>
          </a:prstGeom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0DAB7B15-838C-45B8-A7CA-773A3140AF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1606" y="1461916"/>
            <a:ext cx="343198" cy="343198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4166F687-413C-4B9F-9966-08D26E4A62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397" y="1479714"/>
            <a:ext cx="360076" cy="360076"/>
          </a:xfrm>
          <a:prstGeom prst="rect">
            <a:avLst/>
          </a:prstGeom>
        </p:spPr>
      </p:pic>
      <p:pic>
        <p:nvPicPr>
          <p:cNvPr id="49" name="Image 48">
            <a:extLst>
              <a:ext uri="{FF2B5EF4-FFF2-40B4-BE49-F238E27FC236}">
                <a16:creationId xmlns:a16="http://schemas.microsoft.com/office/drawing/2014/main" id="{250EDFA2-7405-469F-8DE3-6B0EAB1597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350" y="1490821"/>
            <a:ext cx="321284" cy="320190"/>
          </a:xfrm>
          <a:prstGeom prst="rect">
            <a:avLst/>
          </a:prstGeom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C27FE909-257A-42C4-84AA-4E72D44D91C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0103" y="1532263"/>
            <a:ext cx="255978" cy="255978"/>
          </a:xfrm>
          <a:prstGeom prst="rect">
            <a:avLst/>
          </a:prstGeom>
        </p:spPr>
      </p:pic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B33408E6-AA65-43CB-A82F-9B93DD940210}"/>
              </a:ext>
            </a:extLst>
          </p:cNvPr>
          <p:cNvCxnSpPr/>
          <p:nvPr/>
        </p:nvCxnSpPr>
        <p:spPr>
          <a:xfrm>
            <a:off x="7908614" y="1490975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2" name="Image 51">
            <a:extLst>
              <a:ext uri="{FF2B5EF4-FFF2-40B4-BE49-F238E27FC236}">
                <a16:creationId xmlns:a16="http://schemas.microsoft.com/office/drawing/2014/main" id="{092371C7-7254-46F9-B4DE-FE06A6150FF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7408865" y="1528638"/>
            <a:ext cx="253812" cy="25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550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BCA039-318B-4153-A851-B4A4C38A5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A" b="1" u="sng" dirty="0" err="1"/>
              <a:t>Karott</a:t>
            </a:r>
            <a:endParaRPr lang="fr-FR" b="1" u="sng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EEA1D3-2ED0-4FB7-AEB7-A84E03AE4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900797"/>
          </a:xfrm>
        </p:spPr>
        <p:txBody>
          <a:bodyPr/>
          <a:lstStyle/>
          <a:p>
            <a:pPr marL="0" indent="0" algn="ctr">
              <a:buNone/>
            </a:pPr>
            <a:r>
              <a:rPr lang="fr-CA" dirty="0"/>
              <a:t>Vues de l’App mobile de </a:t>
            </a:r>
            <a:r>
              <a:rPr lang="fr-CA" dirty="0" err="1"/>
              <a:t>karott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70747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 51" descr="Une image contenant carré&#10;&#10;Description générée automatiquement">
            <a:extLst>
              <a:ext uri="{FF2B5EF4-FFF2-40B4-BE49-F238E27FC236}">
                <a16:creationId xmlns:a16="http://schemas.microsoft.com/office/drawing/2014/main" id="{EDFB12C8-97F2-4CB8-A768-FB323F8F8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470" y="320879"/>
            <a:ext cx="3052389" cy="6216242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EB8D3E7E-45D9-48F3-9448-937FF4118461}"/>
              </a:ext>
            </a:extLst>
          </p:cNvPr>
          <p:cNvSpPr/>
          <p:nvPr/>
        </p:nvSpPr>
        <p:spPr>
          <a:xfrm>
            <a:off x="4849030" y="1205507"/>
            <a:ext cx="2715578" cy="601327"/>
          </a:xfrm>
          <a:prstGeom prst="rect">
            <a:avLst/>
          </a:prstGeom>
          <a:solidFill>
            <a:srgbClr val="ED7D3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4" name="Image 83">
            <a:extLst>
              <a:ext uri="{FF2B5EF4-FFF2-40B4-BE49-F238E27FC236}">
                <a16:creationId xmlns:a16="http://schemas.microsoft.com/office/drawing/2014/main" id="{C51F53C7-23F6-4F52-809A-3CAB7DEA13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904" y="1252309"/>
            <a:ext cx="457264" cy="457264"/>
          </a:xfrm>
          <a:prstGeom prst="rect">
            <a:avLst/>
          </a:prstGeom>
        </p:spPr>
      </p:pic>
      <p:pic>
        <p:nvPicPr>
          <p:cNvPr id="85" name="Image 84">
            <a:extLst>
              <a:ext uri="{FF2B5EF4-FFF2-40B4-BE49-F238E27FC236}">
                <a16:creationId xmlns:a16="http://schemas.microsoft.com/office/drawing/2014/main" id="{2255D1B5-E05E-4EAC-BDD3-9EE4BDB27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013" y="1328629"/>
            <a:ext cx="276703" cy="276703"/>
          </a:xfrm>
          <a:prstGeom prst="rect">
            <a:avLst/>
          </a:prstGeom>
        </p:spPr>
      </p:pic>
      <p:pic>
        <p:nvPicPr>
          <p:cNvPr id="86" name="Image 85">
            <a:extLst>
              <a:ext uri="{FF2B5EF4-FFF2-40B4-BE49-F238E27FC236}">
                <a16:creationId xmlns:a16="http://schemas.microsoft.com/office/drawing/2014/main" id="{6DC8C98A-7511-48E7-883C-1DEEA1728E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931" y="1326206"/>
            <a:ext cx="291022" cy="291022"/>
          </a:xfrm>
          <a:prstGeom prst="rect">
            <a:avLst/>
          </a:prstGeom>
        </p:spPr>
      </p:pic>
      <p:pic>
        <p:nvPicPr>
          <p:cNvPr id="87" name="Image 86">
            <a:extLst>
              <a:ext uri="{FF2B5EF4-FFF2-40B4-BE49-F238E27FC236}">
                <a16:creationId xmlns:a16="http://schemas.microsoft.com/office/drawing/2014/main" id="{27BF0844-D17E-4674-9AD4-AADC91B8F3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001" y="1313148"/>
            <a:ext cx="304370" cy="303334"/>
          </a:xfrm>
          <a:prstGeom prst="rect">
            <a:avLst/>
          </a:prstGeom>
        </p:spPr>
      </p:pic>
      <p:pic>
        <p:nvPicPr>
          <p:cNvPr id="88" name="Image 87">
            <a:extLst>
              <a:ext uri="{FF2B5EF4-FFF2-40B4-BE49-F238E27FC236}">
                <a16:creationId xmlns:a16="http://schemas.microsoft.com/office/drawing/2014/main" id="{D9F65861-FC5B-4C33-B7A4-4ABB99DBEC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953" y="1308062"/>
            <a:ext cx="255978" cy="255978"/>
          </a:xfrm>
          <a:prstGeom prst="rect">
            <a:avLst/>
          </a:prstGeom>
        </p:spPr>
      </p:pic>
      <p:cxnSp>
        <p:nvCxnSpPr>
          <p:cNvPr id="89" name="Connecteur droit 88">
            <a:extLst>
              <a:ext uri="{FF2B5EF4-FFF2-40B4-BE49-F238E27FC236}">
                <a16:creationId xmlns:a16="http://schemas.microsoft.com/office/drawing/2014/main" id="{B34470BC-E657-4D2A-8FDE-1B345B75451D}"/>
              </a:ext>
            </a:extLst>
          </p:cNvPr>
          <p:cNvCxnSpPr/>
          <p:nvPr/>
        </p:nvCxnSpPr>
        <p:spPr>
          <a:xfrm>
            <a:off x="6132583" y="1268131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0" name="Image 89">
            <a:extLst>
              <a:ext uri="{FF2B5EF4-FFF2-40B4-BE49-F238E27FC236}">
                <a16:creationId xmlns:a16="http://schemas.microsoft.com/office/drawing/2014/main" id="{2B56EC52-C526-454B-9FAE-6203E3F234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767671" y="1305048"/>
            <a:ext cx="253812" cy="258992"/>
          </a:xfrm>
          <a:prstGeom prst="rect">
            <a:avLst/>
          </a:prstGeom>
        </p:spPr>
      </p:pic>
      <p:pic>
        <p:nvPicPr>
          <p:cNvPr id="37" name="Image 36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EC596C6C-DE68-40C2-94E3-F9212456C0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50320" flipV="1">
            <a:off x="4876235" y="2238371"/>
            <a:ext cx="884148" cy="585316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3382B9AF-2270-480C-9C95-AA57C4F5968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953" y="2007389"/>
            <a:ext cx="1908403" cy="1958121"/>
          </a:xfrm>
          <a:prstGeom prst="rect">
            <a:avLst/>
          </a:prstGeom>
        </p:spPr>
      </p:pic>
      <p:pic>
        <p:nvPicPr>
          <p:cNvPr id="38" name="Image 37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4CA9DB95-0127-4ED8-83DE-A13AD27BF98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167" y="3395069"/>
            <a:ext cx="911473" cy="5179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CA24623-1A47-43E4-92D9-2B80891B24E8}"/>
              </a:ext>
            </a:extLst>
          </p:cNvPr>
          <p:cNvSpPr/>
          <p:nvPr/>
        </p:nvSpPr>
        <p:spPr>
          <a:xfrm>
            <a:off x="4849030" y="4198776"/>
            <a:ext cx="2715578" cy="1660848"/>
          </a:xfrm>
          <a:prstGeom prst="rect">
            <a:avLst/>
          </a:prstGeom>
          <a:solidFill>
            <a:schemeClr val="accent2">
              <a:alpha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3E74E84E-206F-41AE-A37D-EE20E6BF1A2B}"/>
              </a:ext>
            </a:extLst>
          </p:cNvPr>
          <p:cNvSpPr txBox="1"/>
          <p:nvPr/>
        </p:nvSpPr>
        <p:spPr>
          <a:xfrm>
            <a:off x="4931930" y="4208733"/>
            <a:ext cx="256870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1100" dirty="0"/>
              <a:t>Si vous cherchez pour une </a:t>
            </a:r>
            <a:r>
              <a:rPr lang="fr-CA" sz="1100" dirty="0" err="1"/>
              <a:t>karott</a:t>
            </a:r>
            <a:r>
              <a:rPr lang="fr-CA" sz="1100" dirty="0"/>
              <a:t>, vous êtes au bon endroit !</a:t>
            </a:r>
            <a:endParaRPr lang="fr-FR" sz="1100" dirty="0"/>
          </a:p>
        </p:txBody>
      </p:sp>
      <p:pic>
        <p:nvPicPr>
          <p:cNvPr id="48" name="Image 47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12607347-4492-4E74-91FE-85A1727316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86190" flipV="1">
            <a:off x="4966981" y="4794620"/>
            <a:ext cx="702656" cy="469159"/>
          </a:xfrm>
          <a:prstGeom prst="rect">
            <a:avLst/>
          </a:prstGeom>
        </p:spPr>
      </p:pic>
      <p:sp>
        <p:nvSpPr>
          <p:cNvPr id="49" name="ZoneTexte 48">
            <a:extLst>
              <a:ext uri="{FF2B5EF4-FFF2-40B4-BE49-F238E27FC236}">
                <a16:creationId xmlns:a16="http://schemas.microsoft.com/office/drawing/2014/main" id="{4BDE32E0-6691-48A9-B4E0-B3D459EB639D}"/>
              </a:ext>
            </a:extLst>
          </p:cNvPr>
          <p:cNvSpPr txBox="1"/>
          <p:nvPr/>
        </p:nvSpPr>
        <p:spPr>
          <a:xfrm>
            <a:off x="4950198" y="5221554"/>
            <a:ext cx="1042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u="sng" dirty="0">
                <a:solidFill>
                  <a:srgbClr val="0070C0"/>
                </a:solidFill>
              </a:rPr>
              <a:t>Je m’inscris</a:t>
            </a:r>
            <a:endParaRPr lang="fr-FR" sz="1400" u="sng" dirty="0">
              <a:solidFill>
                <a:srgbClr val="0070C0"/>
              </a:solidFill>
            </a:endParaRP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DCBA74FE-B698-47BD-8E0C-DDB833C996CD}"/>
              </a:ext>
            </a:extLst>
          </p:cNvPr>
          <p:cNvSpPr txBox="1"/>
          <p:nvPr/>
        </p:nvSpPr>
        <p:spPr>
          <a:xfrm>
            <a:off x="6172336" y="5221554"/>
            <a:ext cx="1336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u="sng" dirty="0">
                <a:solidFill>
                  <a:srgbClr val="0070C0"/>
                </a:solidFill>
              </a:rPr>
              <a:t>Je me connecte</a:t>
            </a:r>
            <a:endParaRPr lang="fr-FR" sz="1400" u="sng" dirty="0">
              <a:solidFill>
                <a:srgbClr val="0070C0"/>
              </a:solidFill>
            </a:endParaRPr>
          </a:p>
        </p:txBody>
      </p:sp>
      <p:pic>
        <p:nvPicPr>
          <p:cNvPr id="51" name="Image 5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DCB94E61-E10A-4C5F-A1F4-48FCC74A7C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030665" flipV="1">
            <a:off x="6357303" y="4811704"/>
            <a:ext cx="702656" cy="469159"/>
          </a:xfrm>
          <a:prstGeom prst="rect">
            <a:avLst/>
          </a:prstGeom>
        </p:spPr>
      </p:pic>
      <p:pic>
        <p:nvPicPr>
          <p:cNvPr id="65" name="Image 64">
            <a:extLst>
              <a:ext uri="{FF2B5EF4-FFF2-40B4-BE49-F238E27FC236}">
                <a16:creationId xmlns:a16="http://schemas.microsoft.com/office/drawing/2014/main" id="{F86C9526-7D46-4B4F-8039-E68561094320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893" y="1830104"/>
            <a:ext cx="1143160" cy="23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237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0AFBA91B-A1CD-428E-A148-FCC189553757}"/>
              </a:ext>
            </a:extLst>
          </p:cNvPr>
          <p:cNvGrpSpPr/>
          <p:nvPr/>
        </p:nvGrpSpPr>
        <p:grpSpPr>
          <a:xfrm>
            <a:off x="4569805" y="320879"/>
            <a:ext cx="3052389" cy="6216242"/>
            <a:chOff x="2158652" y="211365"/>
            <a:chExt cx="3052389" cy="6216242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B6CF4DD7-FC2E-4916-9DFA-21441F2DDE66}"/>
                </a:ext>
              </a:extLst>
            </p:cNvPr>
            <p:cNvGrpSpPr/>
            <p:nvPr/>
          </p:nvGrpSpPr>
          <p:grpSpPr>
            <a:xfrm>
              <a:off x="2158652" y="211365"/>
              <a:ext cx="3052389" cy="6216242"/>
              <a:chOff x="2643179" y="262242"/>
              <a:chExt cx="3052389" cy="6216242"/>
            </a:xfrm>
          </p:grpSpPr>
          <p:pic>
            <p:nvPicPr>
              <p:cNvPr id="52" name="Image 51" descr="Une image contenant carré&#10;&#10;Description générée automatiquement">
                <a:extLst>
                  <a:ext uri="{FF2B5EF4-FFF2-40B4-BE49-F238E27FC236}">
                    <a16:creationId xmlns:a16="http://schemas.microsoft.com/office/drawing/2014/main" id="{EDFB12C8-97F2-4CB8-A768-FB323F8F89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43179" y="262242"/>
                <a:ext cx="3052389" cy="6216242"/>
              </a:xfrm>
              <a:prstGeom prst="rect">
                <a:avLst/>
              </a:prstGeom>
            </p:spPr>
          </p:pic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EB8D3E7E-45D9-48F3-9448-937FF4118461}"/>
                  </a:ext>
                </a:extLst>
              </p:cNvPr>
              <p:cNvSpPr/>
              <p:nvPr/>
            </p:nvSpPr>
            <p:spPr>
              <a:xfrm>
                <a:off x="2815739" y="1146870"/>
                <a:ext cx="2715578" cy="601327"/>
              </a:xfrm>
              <a:prstGeom prst="rect">
                <a:avLst/>
              </a:prstGeom>
              <a:solidFill>
                <a:srgbClr val="ED7D3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84" name="Image 83">
                <a:extLst>
                  <a:ext uri="{FF2B5EF4-FFF2-40B4-BE49-F238E27FC236}">
                    <a16:creationId xmlns:a16="http://schemas.microsoft.com/office/drawing/2014/main" id="{C51F53C7-23F6-4F52-809A-3CAB7DEA13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11613" y="1193672"/>
                <a:ext cx="457264" cy="457264"/>
              </a:xfrm>
              <a:prstGeom prst="rect">
                <a:avLst/>
              </a:prstGeom>
            </p:spPr>
          </p:pic>
          <p:pic>
            <p:nvPicPr>
              <p:cNvPr id="85" name="Image 84">
                <a:extLst>
                  <a:ext uri="{FF2B5EF4-FFF2-40B4-BE49-F238E27FC236}">
                    <a16:creationId xmlns:a16="http://schemas.microsoft.com/office/drawing/2014/main" id="{2255D1B5-E05E-4EAC-BDD3-9EE4BDB273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09722" y="1269992"/>
                <a:ext cx="276703" cy="276703"/>
              </a:xfrm>
              <a:prstGeom prst="rect">
                <a:avLst/>
              </a:prstGeom>
            </p:spPr>
          </p:pic>
          <p:pic>
            <p:nvPicPr>
              <p:cNvPr id="86" name="Image 85">
                <a:extLst>
                  <a:ext uri="{FF2B5EF4-FFF2-40B4-BE49-F238E27FC236}">
                    <a16:creationId xmlns:a16="http://schemas.microsoft.com/office/drawing/2014/main" id="{6DC8C98A-7511-48E7-883C-1DEEA1728E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8640" y="1267569"/>
                <a:ext cx="291022" cy="291022"/>
              </a:xfrm>
              <a:prstGeom prst="rect">
                <a:avLst/>
              </a:prstGeom>
            </p:spPr>
          </p:pic>
          <p:pic>
            <p:nvPicPr>
              <p:cNvPr id="87" name="Image 86">
                <a:extLst>
                  <a:ext uri="{FF2B5EF4-FFF2-40B4-BE49-F238E27FC236}">
                    <a16:creationId xmlns:a16="http://schemas.microsoft.com/office/drawing/2014/main" id="{27BF0844-D17E-4674-9AD4-AADC91B8F3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5710" y="1254511"/>
                <a:ext cx="304370" cy="303334"/>
              </a:xfrm>
              <a:prstGeom prst="rect">
                <a:avLst/>
              </a:prstGeom>
            </p:spPr>
          </p:pic>
          <p:pic>
            <p:nvPicPr>
              <p:cNvPr id="88" name="Image 87">
                <a:extLst>
                  <a:ext uri="{FF2B5EF4-FFF2-40B4-BE49-F238E27FC236}">
                    <a16:creationId xmlns:a16="http://schemas.microsoft.com/office/drawing/2014/main" id="{D9F65861-FC5B-4C33-B7A4-4ABB99DBEC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71662" y="1249425"/>
                <a:ext cx="255978" cy="255978"/>
              </a:xfrm>
              <a:prstGeom prst="rect">
                <a:avLst/>
              </a:prstGeom>
            </p:spPr>
          </p:pic>
          <p:cxnSp>
            <p:nvCxnSpPr>
              <p:cNvPr id="89" name="Connecteur droit 88">
                <a:extLst>
                  <a:ext uri="{FF2B5EF4-FFF2-40B4-BE49-F238E27FC236}">
                    <a16:creationId xmlns:a16="http://schemas.microsoft.com/office/drawing/2014/main" id="{B34470BC-E657-4D2A-8FDE-1B345B75451D}"/>
                  </a:ext>
                </a:extLst>
              </p:cNvPr>
              <p:cNvCxnSpPr/>
              <p:nvPr/>
            </p:nvCxnSpPr>
            <p:spPr>
              <a:xfrm>
                <a:off x="4099292" y="1209494"/>
                <a:ext cx="0" cy="32717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90" name="Image 89">
                <a:extLst>
                  <a:ext uri="{FF2B5EF4-FFF2-40B4-BE49-F238E27FC236}">
                    <a16:creationId xmlns:a16="http://schemas.microsoft.com/office/drawing/2014/main" id="{2B56EC52-C526-454B-9FAE-6203E3F234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3734380" y="1246411"/>
                <a:ext cx="253812" cy="258992"/>
              </a:xfrm>
              <a:prstGeom prst="rect">
                <a:avLst/>
              </a:prstGeom>
            </p:spPr>
          </p:pic>
        </p:grpSp>
        <p:grpSp>
          <p:nvGrpSpPr>
            <p:cNvPr id="72" name="Groupe 71">
              <a:extLst>
                <a:ext uri="{FF2B5EF4-FFF2-40B4-BE49-F238E27FC236}">
                  <a16:creationId xmlns:a16="http://schemas.microsoft.com/office/drawing/2014/main" id="{A5A06A6D-F54D-4AA6-A01D-FB55CAA18E44}"/>
                </a:ext>
              </a:extLst>
            </p:cNvPr>
            <p:cNvGrpSpPr/>
            <p:nvPr/>
          </p:nvGrpSpPr>
          <p:grpSpPr>
            <a:xfrm>
              <a:off x="2954562" y="5142669"/>
              <a:ext cx="1631501" cy="461665"/>
              <a:chOff x="6561185" y="5476731"/>
              <a:chExt cx="1631501" cy="461665"/>
            </a:xfrm>
          </p:grpSpPr>
          <p:sp>
            <p:nvSpPr>
              <p:cNvPr id="73" name="Rectangle : coins arrondis 72">
                <a:extLst>
                  <a:ext uri="{FF2B5EF4-FFF2-40B4-BE49-F238E27FC236}">
                    <a16:creationId xmlns:a16="http://schemas.microsoft.com/office/drawing/2014/main" id="{FBD2600C-7A6F-48B2-A5BE-9FCCD9DED769}"/>
                  </a:ext>
                </a:extLst>
              </p:cNvPr>
              <p:cNvSpPr/>
              <p:nvPr/>
            </p:nvSpPr>
            <p:spPr>
              <a:xfrm>
                <a:off x="6561185" y="5476731"/>
                <a:ext cx="1568564" cy="461665"/>
              </a:xfrm>
              <a:prstGeom prst="roundRect">
                <a:avLst/>
              </a:prstGeom>
              <a:solidFill>
                <a:srgbClr val="92D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4" name="ZoneTexte 73">
                <a:extLst>
                  <a:ext uri="{FF2B5EF4-FFF2-40B4-BE49-F238E27FC236}">
                    <a16:creationId xmlns:a16="http://schemas.microsoft.com/office/drawing/2014/main" id="{38F8A9FF-B392-4456-845F-1EE7135C7363}"/>
                  </a:ext>
                </a:extLst>
              </p:cNvPr>
              <p:cNvSpPr txBox="1"/>
              <p:nvPr/>
            </p:nvSpPr>
            <p:spPr>
              <a:xfrm>
                <a:off x="6561185" y="5548936"/>
                <a:ext cx="16315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CA" sz="1400" dirty="0"/>
                  <a:t>Suivant</a:t>
                </a:r>
                <a:endParaRPr lang="fr-FR" sz="1400" dirty="0"/>
              </a:p>
            </p:txBody>
          </p:sp>
        </p:grpSp>
        <p:sp>
          <p:nvSpPr>
            <p:cNvPr id="75" name="Rectangle : coins arrondis 74">
              <a:extLst>
                <a:ext uri="{FF2B5EF4-FFF2-40B4-BE49-F238E27FC236}">
                  <a16:creationId xmlns:a16="http://schemas.microsoft.com/office/drawing/2014/main" id="{7DC29320-FBA2-4624-8554-5C47C828F42C}"/>
                </a:ext>
              </a:extLst>
            </p:cNvPr>
            <p:cNvSpPr/>
            <p:nvPr/>
          </p:nvSpPr>
          <p:spPr>
            <a:xfrm>
              <a:off x="2335045" y="1933155"/>
              <a:ext cx="2699601" cy="3028722"/>
            </a:xfrm>
            <a:prstGeom prst="roundRect">
              <a:avLst/>
            </a:prstGeom>
            <a:solidFill>
              <a:schemeClr val="accent2">
                <a:alpha val="52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27BAE945-48B7-48AD-B241-1517BAB76FA4}"/>
                </a:ext>
              </a:extLst>
            </p:cNvPr>
            <p:cNvSpPr txBox="1"/>
            <p:nvPr/>
          </p:nvSpPr>
          <p:spPr>
            <a:xfrm>
              <a:off x="2595475" y="1980251"/>
              <a:ext cx="22746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Tu veux devenir une </a:t>
              </a:r>
              <a:r>
                <a:rPr lang="fr-CA" sz="1400" dirty="0" err="1"/>
                <a:t>karott</a:t>
              </a:r>
              <a:r>
                <a:rPr lang="fr-CA" sz="1400" dirty="0"/>
                <a:t> ?</a:t>
              </a:r>
              <a:endParaRPr lang="fr-FR" sz="1400" dirty="0"/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DB85DC21-0D60-4995-A153-FF71C4C1E2D4}"/>
                </a:ext>
              </a:extLst>
            </p:cNvPr>
            <p:cNvGrpSpPr/>
            <p:nvPr/>
          </p:nvGrpSpPr>
          <p:grpSpPr>
            <a:xfrm>
              <a:off x="2417447" y="2344780"/>
              <a:ext cx="2329644" cy="236455"/>
              <a:chOff x="5887518" y="5077913"/>
              <a:chExt cx="2329644" cy="236455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46313B-FE25-4C79-AD32-27CBD3E26438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8" name="ZoneTexte 77">
                <a:extLst>
                  <a:ext uri="{FF2B5EF4-FFF2-40B4-BE49-F238E27FC236}">
                    <a16:creationId xmlns:a16="http://schemas.microsoft.com/office/drawing/2014/main" id="{A5EAED20-CA9C-44D1-B386-DA850A1EF1B9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073697" cy="2364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Nom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79" name="Groupe 78">
              <a:extLst>
                <a:ext uri="{FF2B5EF4-FFF2-40B4-BE49-F238E27FC236}">
                  <a16:creationId xmlns:a16="http://schemas.microsoft.com/office/drawing/2014/main" id="{8CBF1FBC-6F56-4135-B03D-B70B835801D9}"/>
                </a:ext>
              </a:extLst>
            </p:cNvPr>
            <p:cNvGrpSpPr/>
            <p:nvPr/>
          </p:nvGrpSpPr>
          <p:grpSpPr>
            <a:xfrm>
              <a:off x="2414113" y="2608638"/>
              <a:ext cx="2329644" cy="307777"/>
              <a:chOff x="5887518" y="5077913"/>
              <a:chExt cx="2329644" cy="307777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377BB279-F983-4D5B-85B9-1D63B6DB5121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1" name="ZoneTexte 80">
                <a:extLst>
                  <a:ext uri="{FF2B5EF4-FFF2-40B4-BE49-F238E27FC236}">
                    <a16:creationId xmlns:a16="http://schemas.microsoft.com/office/drawing/2014/main" id="{EC608037-2DD6-4A0E-B742-EDB35D1C0329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07369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Prénom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82" name="Groupe 81">
              <a:extLst>
                <a:ext uri="{FF2B5EF4-FFF2-40B4-BE49-F238E27FC236}">
                  <a16:creationId xmlns:a16="http://schemas.microsoft.com/office/drawing/2014/main" id="{31CE1522-0B0E-4C36-BAF4-67743BE042CD}"/>
                </a:ext>
              </a:extLst>
            </p:cNvPr>
            <p:cNvGrpSpPr/>
            <p:nvPr/>
          </p:nvGrpSpPr>
          <p:grpSpPr>
            <a:xfrm>
              <a:off x="2426074" y="2872496"/>
              <a:ext cx="2329644" cy="307777"/>
              <a:chOff x="5887518" y="5077913"/>
              <a:chExt cx="2329644" cy="307777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BF6B3E1F-D245-46D4-A5CC-9FA32760B648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1" name="ZoneTexte 90">
                <a:extLst>
                  <a:ext uri="{FF2B5EF4-FFF2-40B4-BE49-F238E27FC236}">
                    <a16:creationId xmlns:a16="http://schemas.microsoft.com/office/drawing/2014/main" id="{91F7F065-558F-40B5-80D5-053C3E04648B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2574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Pseudonyme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92" name="Groupe 91">
              <a:extLst>
                <a:ext uri="{FF2B5EF4-FFF2-40B4-BE49-F238E27FC236}">
                  <a16:creationId xmlns:a16="http://schemas.microsoft.com/office/drawing/2014/main" id="{00220262-3AF6-48F6-BCFF-F55FE16DC737}"/>
                </a:ext>
              </a:extLst>
            </p:cNvPr>
            <p:cNvGrpSpPr/>
            <p:nvPr/>
          </p:nvGrpSpPr>
          <p:grpSpPr>
            <a:xfrm>
              <a:off x="2421048" y="3147246"/>
              <a:ext cx="2329644" cy="307777"/>
              <a:chOff x="5887518" y="5077913"/>
              <a:chExt cx="2329644" cy="307777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DBB90E6E-C67C-473A-AE46-60FE887868F1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4" name="ZoneTexte 93">
                <a:extLst>
                  <a:ext uri="{FF2B5EF4-FFF2-40B4-BE49-F238E27FC236}">
                    <a16:creationId xmlns:a16="http://schemas.microsoft.com/office/drawing/2014/main" id="{A91CC604-FAD6-4421-ACA5-7B7BCF7D23CD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07369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Adresse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95" name="Groupe 94">
              <a:extLst>
                <a:ext uri="{FF2B5EF4-FFF2-40B4-BE49-F238E27FC236}">
                  <a16:creationId xmlns:a16="http://schemas.microsoft.com/office/drawing/2014/main" id="{97F3548D-0C4B-45E1-8076-1D6281850DB7}"/>
                </a:ext>
              </a:extLst>
            </p:cNvPr>
            <p:cNvGrpSpPr/>
            <p:nvPr/>
          </p:nvGrpSpPr>
          <p:grpSpPr>
            <a:xfrm>
              <a:off x="2414113" y="3429000"/>
              <a:ext cx="1529000" cy="523220"/>
              <a:chOff x="5887518" y="5077913"/>
              <a:chExt cx="1529000" cy="523220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86420BA8-D0D7-4752-AD4F-C560C56064B9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1529000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7" name="ZoneTexte 96">
                <a:extLst>
                  <a:ext uri="{FF2B5EF4-FFF2-40B4-BE49-F238E27FC236}">
                    <a16:creationId xmlns:a16="http://schemas.microsoft.com/office/drawing/2014/main" id="{655C8A19-3D18-4A95-A12C-835FC7BADE25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26942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Code Postale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  <a:p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98" name="Groupe 97">
              <a:extLst>
                <a:ext uri="{FF2B5EF4-FFF2-40B4-BE49-F238E27FC236}">
                  <a16:creationId xmlns:a16="http://schemas.microsoft.com/office/drawing/2014/main" id="{17A516A0-D652-4E09-B305-DCB826C7774C}"/>
                </a:ext>
              </a:extLst>
            </p:cNvPr>
            <p:cNvGrpSpPr/>
            <p:nvPr/>
          </p:nvGrpSpPr>
          <p:grpSpPr>
            <a:xfrm>
              <a:off x="2414113" y="3731153"/>
              <a:ext cx="2329644" cy="307777"/>
              <a:chOff x="5887518" y="5077913"/>
              <a:chExt cx="2329644" cy="307777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5C719E9C-1CFD-4655-A851-41832F942D38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0" name="ZoneTexte 99">
                <a:extLst>
                  <a:ext uri="{FF2B5EF4-FFF2-40B4-BE49-F238E27FC236}">
                    <a16:creationId xmlns:a16="http://schemas.microsoft.com/office/drawing/2014/main" id="{AF3F86B2-FBCE-42A5-99E9-1792B5069FD3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07369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Ville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101" name="Groupe 100">
              <a:extLst>
                <a:ext uri="{FF2B5EF4-FFF2-40B4-BE49-F238E27FC236}">
                  <a16:creationId xmlns:a16="http://schemas.microsoft.com/office/drawing/2014/main" id="{4595EA5D-D8F4-46F7-B22F-0E851B3B9CA6}"/>
                </a:ext>
              </a:extLst>
            </p:cNvPr>
            <p:cNvGrpSpPr/>
            <p:nvPr/>
          </p:nvGrpSpPr>
          <p:grpSpPr>
            <a:xfrm>
              <a:off x="2414113" y="4057043"/>
              <a:ext cx="2329644" cy="523220"/>
              <a:chOff x="5887518" y="5077913"/>
              <a:chExt cx="2329644" cy="52322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A71F22E6-8703-4310-B5A3-3FCE64B901B2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3" name="ZoneTexte 102">
                <a:extLst>
                  <a:ext uri="{FF2B5EF4-FFF2-40B4-BE49-F238E27FC236}">
                    <a16:creationId xmlns:a16="http://schemas.microsoft.com/office/drawing/2014/main" id="{271FE897-BBE8-4F7E-9410-CB7F269A3A77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52539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Adresse mail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  <a:p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258F60EC-421F-4F34-BE8F-335EE1DB0E62}"/>
                </a:ext>
              </a:extLst>
            </p:cNvPr>
            <p:cNvSpPr/>
            <p:nvPr/>
          </p:nvSpPr>
          <p:spPr>
            <a:xfrm>
              <a:off x="2595475" y="4529333"/>
              <a:ext cx="151632" cy="163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ZoneTexte 104">
              <a:extLst>
                <a:ext uri="{FF2B5EF4-FFF2-40B4-BE49-F238E27FC236}">
                  <a16:creationId xmlns:a16="http://schemas.microsoft.com/office/drawing/2014/main" id="{A361281D-64EC-419A-888D-F51E9F8F433F}"/>
                </a:ext>
              </a:extLst>
            </p:cNvPr>
            <p:cNvSpPr txBox="1"/>
            <p:nvPr/>
          </p:nvSpPr>
          <p:spPr>
            <a:xfrm>
              <a:off x="2747107" y="4379162"/>
              <a:ext cx="199665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100" dirty="0"/>
                <a:t>J’ai lu et j’accepte les </a:t>
              </a:r>
              <a:r>
                <a:rPr lang="fr-CA" sz="1100" b="1" dirty="0"/>
                <a:t>termes d’utilisations</a:t>
              </a:r>
              <a:r>
                <a:rPr lang="fr-CA" sz="1100" dirty="0"/>
                <a:t> de l’application mobile </a:t>
              </a:r>
              <a:r>
                <a:rPr lang="fr-CA" sz="1100" dirty="0" err="1"/>
                <a:t>karott</a:t>
              </a:r>
              <a:endParaRPr lang="fr-FR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6028511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</TotalTime>
  <Words>278</Words>
  <Application>Microsoft Office PowerPoint</Application>
  <PresentationFormat>Grand écran</PresentationFormat>
  <Paragraphs>68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Brush Script MT</vt:lpstr>
      <vt:lpstr>Calibri</vt:lpstr>
      <vt:lpstr>Calibri Light</vt:lpstr>
      <vt:lpstr>Thème Office</vt:lpstr>
      <vt:lpstr>Karott.com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Karott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FICHOU</dc:creator>
  <cp:lastModifiedBy>Kevin FICHOU</cp:lastModifiedBy>
  <cp:revision>38</cp:revision>
  <dcterms:created xsi:type="dcterms:W3CDTF">2021-03-19T13:24:07Z</dcterms:created>
  <dcterms:modified xsi:type="dcterms:W3CDTF">2021-03-25T14:23:44Z</dcterms:modified>
</cp:coreProperties>
</file>

<file path=docProps/thumbnail.jpeg>
</file>